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3" r:id="rId1"/>
    <p:sldMasterId id="2147483724" r:id="rId2"/>
  </p:sldMasterIdLst>
  <p:notesMasterIdLst>
    <p:notesMasterId r:id="rId14"/>
  </p:notesMasterIdLst>
  <p:sldIdLst>
    <p:sldId id="256" r:id="rId3"/>
    <p:sldId id="259" r:id="rId4"/>
    <p:sldId id="260" r:id="rId5"/>
    <p:sldId id="265" r:id="rId6"/>
    <p:sldId id="264" r:id="rId7"/>
    <p:sldId id="261" r:id="rId8"/>
    <p:sldId id="268" r:id="rId9"/>
    <p:sldId id="262" r:id="rId10"/>
    <p:sldId id="272" r:id="rId11"/>
    <p:sldId id="271" r:id="rId12"/>
    <p:sldId id="287" r:id="rId13"/>
  </p:sldIdLst>
  <p:sldSz cx="9144000" cy="5143500" type="screen16x9"/>
  <p:notesSz cx="6858000" cy="9144000"/>
  <p:embeddedFontLst>
    <p:embeddedFont>
      <p:font typeface="Bubblegum Sans" panose="020B0604020202020204" charset="0"/>
      <p:regular r:id="rId15"/>
    </p:embeddedFont>
    <p:embeddedFont>
      <p:font typeface="Lilita One" panose="020B0604020202020204" charset="0"/>
      <p:regular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Source Sans Pro" panose="020B0503030403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BD7375-C456-49E0-ADC3-1480FA241ED4}">
  <a:tblStyle styleId="{50BD7375-C456-49E0-ADC3-1480FA241E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40" autoAdjust="0"/>
    <p:restoredTop sz="91047" autoAdjust="0"/>
  </p:normalViewPr>
  <p:slideViewPr>
    <p:cSldViewPr snapToGrid="0">
      <p:cViewPr varScale="1">
        <p:scale>
          <a:sx n="103" d="100"/>
          <a:sy n="103" d="100"/>
        </p:scale>
        <p:origin x="2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ac7e16c3c6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ac7e16c3c6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gac5e01d5fc_0_18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3" name="Google Shape;2983;gac5e01d5fc_0_18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ac5e01d5fc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ac5e01d5fc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ac5e01d5fc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ac5e01d5fc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ac5e01d5fc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ac5e01d5fc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ac5e01d5fc_0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ac5e01d5fc_0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ac5e01d5fc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ac5e01d5fc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ac5e01d5fc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ac5e01d5fc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ac5e01d5fc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ac5e01d5fc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ac5e01d5fc_0_1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ac5e01d5fc_0_1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6100" y="888738"/>
            <a:ext cx="3846000" cy="26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6100" y="3504763"/>
            <a:ext cx="28893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/>
          <p:nvPr/>
        </p:nvSpPr>
        <p:spPr>
          <a:xfrm rot="-1717625" flipH="1">
            <a:off x="6429626" y="1205513"/>
            <a:ext cx="2639912" cy="40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rgbClr val="37618A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sz="30000">
              <a:solidFill>
                <a:srgbClr val="37618A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2" name="Google Shape;12;p2"/>
          <p:cNvSpPr txBox="1"/>
          <p:nvPr/>
        </p:nvSpPr>
        <p:spPr>
          <a:xfrm rot="-9898604" flipH="1">
            <a:off x="3762592" y="-185164"/>
            <a:ext cx="2639931" cy="408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rgbClr val="37618A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sz="30000">
              <a:solidFill>
                <a:srgbClr val="37618A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6"/>
          <p:cNvGrpSpPr/>
          <p:nvPr/>
        </p:nvGrpSpPr>
        <p:grpSpPr>
          <a:xfrm flipH="1">
            <a:off x="-1220339" y="970647"/>
            <a:ext cx="4964700" cy="5185500"/>
            <a:chOff x="4227036" y="7547"/>
            <a:chExt cx="4964700" cy="5185500"/>
          </a:xfrm>
        </p:grpSpPr>
        <p:sp>
          <p:nvSpPr>
            <p:cNvPr id="178" name="Google Shape;178;p16"/>
            <p:cNvSpPr/>
            <p:nvPr/>
          </p:nvSpPr>
          <p:spPr>
            <a:xfrm rot="-899950" flipH="1">
              <a:off x="4715607" y="450278"/>
              <a:ext cx="3987558" cy="4300039"/>
            </a:xfrm>
            <a:prstGeom prst="roundRect">
              <a:avLst>
                <a:gd name="adj" fmla="val 5368"/>
              </a:avLst>
            </a:prstGeom>
            <a:solidFill>
              <a:srgbClr val="5F8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 rot="-899814" flipH="1">
              <a:off x="6210673" y="2184844"/>
              <a:ext cx="980806" cy="9808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16"/>
          <p:cNvSpPr txBox="1">
            <a:spLocks noGrp="1"/>
          </p:cNvSpPr>
          <p:nvPr>
            <p:ph type="title"/>
          </p:nvPr>
        </p:nvSpPr>
        <p:spPr>
          <a:xfrm>
            <a:off x="6038480" y="1914463"/>
            <a:ext cx="23856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5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title" idx="2" hasCustomPrompt="1"/>
          </p:nvPr>
        </p:nvSpPr>
        <p:spPr>
          <a:xfrm>
            <a:off x="3721350" y="1878300"/>
            <a:ext cx="2024700" cy="13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2" name="Google Shape;182;p16"/>
          <p:cNvSpPr txBox="1">
            <a:spLocks noGrp="1"/>
          </p:cNvSpPr>
          <p:nvPr>
            <p:ph type="subTitle" idx="1"/>
          </p:nvPr>
        </p:nvSpPr>
        <p:spPr>
          <a:xfrm>
            <a:off x="6032400" y="2526438"/>
            <a:ext cx="23913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dk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7"/>
          <p:cNvGrpSpPr/>
          <p:nvPr/>
        </p:nvGrpSpPr>
        <p:grpSpPr>
          <a:xfrm rot="899857">
            <a:off x="7222313" y="190062"/>
            <a:ext cx="1711973" cy="1846180"/>
            <a:chOff x="-3361711" y="308336"/>
            <a:chExt cx="3987600" cy="4300200"/>
          </a:xfrm>
        </p:grpSpPr>
        <p:grpSp>
          <p:nvGrpSpPr>
            <p:cNvPr id="185" name="Google Shape;185;p17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186" name="Google Shape;186;p17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name="adj" fmla="val 5368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7" name="Google Shape;187;p17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188" name="Google Shape;188;p17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189" name="Google Shape;189;p17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190;p17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1" name="Google Shape;191;p17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192" name="Google Shape;192;p17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193;p17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94" name="Google Shape;194;p17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17"/>
          <p:cNvGrpSpPr/>
          <p:nvPr/>
        </p:nvGrpSpPr>
        <p:grpSpPr>
          <a:xfrm rot="-899857" flipH="1">
            <a:off x="209713" y="190062"/>
            <a:ext cx="1711973" cy="1846180"/>
            <a:chOff x="-2571136" y="421611"/>
            <a:chExt cx="3987600" cy="4300200"/>
          </a:xfrm>
        </p:grpSpPr>
        <p:sp>
          <p:nvSpPr>
            <p:cNvPr id="196" name="Google Shape;196;p17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name="adj" fmla="val 5368"/>
              </a:avLst>
            </a:prstGeom>
            <a:solidFill>
              <a:srgbClr val="DA7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" name="Google Shape;197;p17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198" name="Google Shape;198;p17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199" name="Google Shape;199;p17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17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" name="Google Shape;201;p17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202" name="Google Shape;202;p17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17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04" name="Google Shape;204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1"/>
          </p:nvPr>
        </p:nvSpPr>
        <p:spPr>
          <a:xfrm>
            <a:off x="625500" y="3305125"/>
            <a:ext cx="23451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subTitle" idx="2"/>
          </p:nvPr>
        </p:nvSpPr>
        <p:spPr>
          <a:xfrm>
            <a:off x="650550" y="3823025"/>
            <a:ext cx="2295000" cy="7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subTitle" idx="3"/>
          </p:nvPr>
        </p:nvSpPr>
        <p:spPr>
          <a:xfrm>
            <a:off x="3380650" y="3305125"/>
            <a:ext cx="23451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subTitle" idx="4"/>
          </p:nvPr>
        </p:nvSpPr>
        <p:spPr>
          <a:xfrm>
            <a:off x="3405700" y="3823025"/>
            <a:ext cx="2295000" cy="7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subTitle" idx="5"/>
          </p:nvPr>
        </p:nvSpPr>
        <p:spPr>
          <a:xfrm>
            <a:off x="6078900" y="3305125"/>
            <a:ext cx="23451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subTitle" idx="6"/>
          </p:nvPr>
        </p:nvSpPr>
        <p:spPr>
          <a:xfrm>
            <a:off x="6103950" y="3823025"/>
            <a:ext cx="2295000" cy="7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_POINT_1_1">
    <p:bg>
      <p:bgPr>
        <a:solidFill>
          <a:schemeClr val="lt2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>
            <a:spLocks noGrp="1"/>
          </p:cNvSpPr>
          <p:nvPr>
            <p:ph type="title"/>
          </p:nvPr>
        </p:nvSpPr>
        <p:spPr>
          <a:xfrm>
            <a:off x="1852650" y="1071600"/>
            <a:ext cx="5438700" cy="30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49" name="Google Shape;249;p20"/>
          <p:cNvGrpSpPr/>
          <p:nvPr/>
        </p:nvGrpSpPr>
        <p:grpSpPr>
          <a:xfrm>
            <a:off x="7012442" y="2917210"/>
            <a:ext cx="2131500" cy="2226300"/>
            <a:chOff x="7012442" y="2917195"/>
            <a:chExt cx="2131500" cy="2226300"/>
          </a:xfrm>
        </p:grpSpPr>
        <p:sp>
          <p:nvSpPr>
            <p:cNvPr id="250" name="Google Shape;250;p20"/>
            <p:cNvSpPr/>
            <p:nvPr/>
          </p:nvSpPr>
          <p:spPr>
            <a:xfrm rot="900037">
              <a:off x="7222223" y="3107281"/>
              <a:ext cx="1711938" cy="1846129"/>
            </a:xfrm>
            <a:prstGeom prst="roundRect">
              <a:avLst>
                <a:gd name="adj" fmla="val 5368"/>
              </a:avLst>
            </a:prstGeom>
            <a:solidFill>
              <a:srgbClr val="C8B4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 rot="899198">
              <a:off x="7867772" y="3819737"/>
              <a:ext cx="421124" cy="4211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20"/>
          <p:cNvGrpSpPr/>
          <p:nvPr/>
        </p:nvGrpSpPr>
        <p:grpSpPr>
          <a:xfrm>
            <a:off x="47" y="10"/>
            <a:ext cx="2131500" cy="2226300"/>
            <a:chOff x="47" y="-5"/>
            <a:chExt cx="2131500" cy="2226300"/>
          </a:xfrm>
        </p:grpSpPr>
        <p:sp>
          <p:nvSpPr>
            <p:cNvPr id="253" name="Google Shape;253;p20"/>
            <p:cNvSpPr/>
            <p:nvPr/>
          </p:nvSpPr>
          <p:spPr>
            <a:xfrm rot="-900037" flipH="1">
              <a:off x="209828" y="190081"/>
              <a:ext cx="1711938" cy="1846129"/>
            </a:xfrm>
            <a:prstGeom prst="roundRect">
              <a:avLst>
                <a:gd name="adj" fmla="val 5368"/>
              </a:avLst>
            </a:prstGeom>
            <a:solidFill>
              <a:srgbClr val="C8B4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4" name="Google Shape;254;p20"/>
            <p:cNvGrpSpPr/>
            <p:nvPr/>
          </p:nvGrpSpPr>
          <p:grpSpPr>
            <a:xfrm rot="-899857" flipH="1">
              <a:off x="366438" y="356630"/>
              <a:ext cx="1398513" cy="1513046"/>
              <a:chOff x="-2206074" y="819150"/>
              <a:chExt cx="3257475" cy="3524250"/>
            </a:xfrm>
          </p:grpSpPr>
          <p:sp>
            <p:nvSpPr>
              <p:cNvPr id="255" name="Google Shape;255;p20"/>
              <p:cNvSpPr/>
              <p:nvPr/>
            </p:nvSpPr>
            <p:spPr>
              <a:xfrm>
                <a:off x="-2206074" y="819150"/>
                <a:ext cx="981000" cy="9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0"/>
              <p:cNvSpPr/>
              <p:nvPr/>
            </p:nvSpPr>
            <p:spPr>
              <a:xfrm>
                <a:off x="70401" y="3362400"/>
                <a:ext cx="981000" cy="9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7" name="Google Shape;257;p20"/>
            <p:cNvSpPr/>
            <p:nvPr/>
          </p:nvSpPr>
          <p:spPr>
            <a:xfrm rot="-899198" flipH="1">
              <a:off x="855093" y="902537"/>
              <a:ext cx="421124" cy="4211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22"/>
          <p:cNvGrpSpPr/>
          <p:nvPr/>
        </p:nvGrpSpPr>
        <p:grpSpPr>
          <a:xfrm rot="-899857" flipH="1">
            <a:off x="209708" y="1648662"/>
            <a:ext cx="1711973" cy="1846180"/>
            <a:chOff x="-3361711" y="308336"/>
            <a:chExt cx="3987600" cy="4300200"/>
          </a:xfrm>
        </p:grpSpPr>
        <p:grpSp>
          <p:nvGrpSpPr>
            <p:cNvPr id="290" name="Google Shape;290;p22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291" name="Google Shape;291;p22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name="adj" fmla="val 5368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2" name="Google Shape;292;p22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293" name="Google Shape;293;p22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94" name="Google Shape;294;p22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" name="Google Shape;295;p22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6" name="Google Shape;296;p22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97" name="Google Shape;297;p22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22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299" name="Google Shape;299;p22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22"/>
          <p:cNvGrpSpPr/>
          <p:nvPr/>
        </p:nvGrpSpPr>
        <p:grpSpPr>
          <a:xfrm rot="899857">
            <a:off x="7222308" y="1648662"/>
            <a:ext cx="1711973" cy="1846180"/>
            <a:chOff x="-2571136" y="421611"/>
            <a:chExt cx="3987600" cy="4300200"/>
          </a:xfrm>
        </p:grpSpPr>
        <p:sp>
          <p:nvSpPr>
            <p:cNvPr id="301" name="Google Shape;301;p22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name="adj" fmla="val 5368"/>
              </a:avLst>
            </a:prstGeom>
            <a:solidFill>
              <a:srgbClr val="DA7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" name="Google Shape;302;p22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303" name="Google Shape;303;p22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04" name="Google Shape;304;p22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22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" name="Google Shape;306;p22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07" name="Google Shape;307;p22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22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TITLE_AND_DESCRIPTION_1_1"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3"/>
          <p:cNvGrpSpPr/>
          <p:nvPr/>
        </p:nvGrpSpPr>
        <p:grpSpPr>
          <a:xfrm rot="899857">
            <a:off x="7222308" y="1648662"/>
            <a:ext cx="1711973" cy="1846180"/>
            <a:chOff x="-3361711" y="308336"/>
            <a:chExt cx="3987600" cy="4300200"/>
          </a:xfrm>
        </p:grpSpPr>
        <p:grpSp>
          <p:nvGrpSpPr>
            <p:cNvPr id="311" name="Google Shape;311;p23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312" name="Google Shape;312;p23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name="adj" fmla="val 5368"/>
                </a:avLst>
              </a:prstGeom>
              <a:solidFill>
                <a:srgbClr val="5F8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3" name="Google Shape;313;p23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314" name="Google Shape;314;p23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315" name="Google Shape;315;p23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23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17" name="Google Shape;317;p23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318" name="Google Shape;318;p23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23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320" name="Google Shape;320;p23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23"/>
          <p:cNvGrpSpPr/>
          <p:nvPr/>
        </p:nvGrpSpPr>
        <p:grpSpPr>
          <a:xfrm rot="-899857" flipH="1">
            <a:off x="209708" y="1648662"/>
            <a:ext cx="1711973" cy="1846180"/>
            <a:chOff x="-2571136" y="421611"/>
            <a:chExt cx="3987600" cy="4300200"/>
          </a:xfrm>
        </p:grpSpPr>
        <p:sp>
          <p:nvSpPr>
            <p:cNvPr id="322" name="Google Shape;322;p23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name="adj" fmla="val 5368"/>
              </a:avLst>
            </a:prstGeom>
            <a:solidFill>
              <a:srgbClr val="5F8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23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324" name="Google Shape;324;p23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25" name="Google Shape;325;p23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23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327;p23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28" name="Google Shape;328;p23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23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1">
    <p:bg>
      <p:bgPr>
        <a:solidFill>
          <a:schemeClr val="lt2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4"/>
          <p:cNvGrpSpPr/>
          <p:nvPr/>
        </p:nvGrpSpPr>
        <p:grpSpPr>
          <a:xfrm rot="899857">
            <a:off x="7222308" y="1648662"/>
            <a:ext cx="1711973" cy="1846180"/>
            <a:chOff x="-3361711" y="308336"/>
            <a:chExt cx="3987600" cy="4300200"/>
          </a:xfrm>
        </p:grpSpPr>
        <p:grpSp>
          <p:nvGrpSpPr>
            <p:cNvPr id="332" name="Google Shape;332;p24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333" name="Google Shape;333;p24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name="adj" fmla="val 5368"/>
                </a:avLst>
              </a:prstGeom>
              <a:solidFill>
                <a:srgbClr val="C3A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4" name="Google Shape;334;p24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335" name="Google Shape;335;p24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336" name="Google Shape;336;p24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7" name="Google Shape;337;p24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38" name="Google Shape;338;p24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339" name="Google Shape;339;p24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0" name="Google Shape;340;p24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341" name="Google Shape;341;p24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24"/>
          <p:cNvGrpSpPr/>
          <p:nvPr/>
        </p:nvGrpSpPr>
        <p:grpSpPr>
          <a:xfrm rot="-899857" flipH="1">
            <a:off x="209708" y="1648662"/>
            <a:ext cx="1711973" cy="1846180"/>
            <a:chOff x="-2571136" y="421611"/>
            <a:chExt cx="3987600" cy="4300200"/>
          </a:xfrm>
        </p:grpSpPr>
        <p:sp>
          <p:nvSpPr>
            <p:cNvPr id="343" name="Google Shape;343;p24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name="adj" fmla="val 5368"/>
              </a:avLst>
            </a:prstGeom>
            <a:solidFill>
              <a:srgbClr val="C3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24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345" name="Google Shape;345;p24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46" name="Google Shape;346;p24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24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" name="Google Shape;348;p24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49" name="Google Shape;349;p24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24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 txBox="1">
            <a:spLocks noGrp="1"/>
          </p:cNvSpPr>
          <p:nvPr>
            <p:ph type="ctrTitle"/>
          </p:nvPr>
        </p:nvSpPr>
        <p:spPr>
          <a:xfrm>
            <a:off x="716625" y="874625"/>
            <a:ext cx="3760200" cy="28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72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highlight>
                  <a:srgbClr val="291F4D"/>
                </a:highlight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highlight>
                  <a:srgbClr val="291F4D"/>
                </a:highlight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highlight>
                  <a:srgbClr val="291F4D"/>
                </a:highlight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highlight>
                  <a:srgbClr val="291F4D"/>
                </a:highlight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highlight>
                  <a:srgbClr val="291F4D"/>
                </a:highlight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highlight>
                  <a:srgbClr val="291F4D"/>
                </a:highlight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highlight>
                  <a:srgbClr val="291F4D"/>
                </a:highlight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highlight>
                  <a:srgbClr val="291F4D"/>
                </a:highlight>
              </a:defRPr>
            </a:lvl9pPr>
          </a:lstStyle>
          <a:p>
            <a:endParaRPr/>
          </a:p>
        </p:txBody>
      </p:sp>
      <p:sp>
        <p:nvSpPr>
          <p:cNvPr id="356" name="Google Shape;356;p26"/>
          <p:cNvSpPr txBox="1">
            <a:spLocks noGrp="1"/>
          </p:cNvSpPr>
          <p:nvPr>
            <p:ph type="subTitle" idx="1"/>
          </p:nvPr>
        </p:nvSpPr>
        <p:spPr>
          <a:xfrm>
            <a:off x="716625" y="3724988"/>
            <a:ext cx="24267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1F4D"/>
              </a:buClr>
              <a:buSzPts val="1600"/>
              <a:buFont typeface="Source Sans Pro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1F4D"/>
              </a:buClr>
              <a:buSzPts val="1800"/>
              <a:buFont typeface="Source Sans Pro"/>
              <a:buNone/>
              <a:defRPr sz="1800">
                <a:solidFill>
                  <a:srgbClr val="291F4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1F4D"/>
              </a:buClr>
              <a:buSzPts val="1800"/>
              <a:buFont typeface="Source Sans Pro"/>
              <a:buNone/>
              <a:defRPr sz="1800">
                <a:solidFill>
                  <a:srgbClr val="291F4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1F4D"/>
              </a:buClr>
              <a:buSzPts val="1800"/>
              <a:buFont typeface="Source Sans Pro"/>
              <a:buNone/>
              <a:defRPr sz="1800">
                <a:solidFill>
                  <a:srgbClr val="291F4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1F4D"/>
              </a:buClr>
              <a:buSzPts val="1800"/>
              <a:buFont typeface="Source Sans Pro"/>
              <a:buNone/>
              <a:defRPr sz="1800">
                <a:solidFill>
                  <a:srgbClr val="291F4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1F4D"/>
              </a:buClr>
              <a:buSzPts val="1800"/>
              <a:buFont typeface="Source Sans Pro"/>
              <a:buNone/>
              <a:defRPr sz="1800">
                <a:solidFill>
                  <a:srgbClr val="291F4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1F4D"/>
              </a:buClr>
              <a:buSzPts val="1800"/>
              <a:buFont typeface="Source Sans Pro"/>
              <a:buNone/>
              <a:defRPr sz="1800">
                <a:solidFill>
                  <a:srgbClr val="291F4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1F4D"/>
              </a:buClr>
              <a:buSzPts val="1800"/>
              <a:buFont typeface="Source Sans Pro"/>
              <a:buNone/>
              <a:defRPr sz="1800">
                <a:solidFill>
                  <a:srgbClr val="291F4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1F4D"/>
              </a:buClr>
              <a:buSzPts val="1800"/>
              <a:buFont typeface="Source Sans Pro"/>
              <a:buNone/>
              <a:defRPr sz="1800">
                <a:solidFill>
                  <a:srgbClr val="291F4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7" name="Google Shape;357;p26"/>
          <p:cNvSpPr txBox="1"/>
          <p:nvPr/>
        </p:nvSpPr>
        <p:spPr>
          <a:xfrm rot="-1717625" flipH="1">
            <a:off x="6429626" y="1205513"/>
            <a:ext cx="2639912" cy="40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sz="30000">
              <a:solidFill>
                <a:schemeClr val="accent4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358" name="Google Shape;358;p26"/>
          <p:cNvSpPr txBox="1"/>
          <p:nvPr/>
        </p:nvSpPr>
        <p:spPr>
          <a:xfrm rot="-9898604" flipH="1">
            <a:off x="3762592" y="-185164"/>
            <a:ext cx="2639931" cy="408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sz="30000">
              <a:solidFill>
                <a:schemeClr val="accent4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27"/>
          <p:cNvGrpSpPr/>
          <p:nvPr/>
        </p:nvGrpSpPr>
        <p:grpSpPr>
          <a:xfrm flipH="1">
            <a:off x="4179311" y="-21003"/>
            <a:ext cx="4964700" cy="5185500"/>
            <a:chOff x="4227036" y="7547"/>
            <a:chExt cx="4964700" cy="5185500"/>
          </a:xfrm>
        </p:grpSpPr>
        <p:sp>
          <p:nvSpPr>
            <p:cNvPr id="361" name="Google Shape;361;p27"/>
            <p:cNvSpPr/>
            <p:nvPr/>
          </p:nvSpPr>
          <p:spPr>
            <a:xfrm rot="-899950" flipH="1">
              <a:off x="4715607" y="450278"/>
              <a:ext cx="3987558" cy="4300039"/>
            </a:xfrm>
            <a:prstGeom prst="roundRect">
              <a:avLst>
                <a:gd name="adj" fmla="val 5368"/>
              </a:avLst>
            </a:prstGeom>
            <a:solidFill>
              <a:srgbClr val="DA7280"/>
            </a:solidFill>
            <a:ln w="9525" cap="flat" cmpd="sng">
              <a:solidFill>
                <a:srgbClr val="DA728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2" name="Google Shape;362;p27"/>
            <p:cNvGrpSpPr/>
            <p:nvPr/>
          </p:nvGrpSpPr>
          <p:grpSpPr>
            <a:xfrm rot="-899960" flipH="1">
              <a:off x="5080682" y="838252"/>
              <a:ext cx="3257378" cy="3524145"/>
              <a:chOff x="-2206074" y="819150"/>
              <a:chExt cx="3257475" cy="3524250"/>
            </a:xfrm>
          </p:grpSpPr>
          <p:grpSp>
            <p:nvGrpSpPr>
              <p:cNvPr id="363" name="Google Shape;363;p27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" name="Google Shape;366;p27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67" name="Google Shape;367;p27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27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69" name="Google Shape;369;p27"/>
          <p:cNvSpPr txBox="1">
            <a:spLocks noGrp="1"/>
          </p:cNvSpPr>
          <p:nvPr>
            <p:ph type="title"/>
          </p:nvPr>
        </p:nvSpPr>
        <p:spPr>
          <a:xfrm>
            <a:off x="6038480" y="1914463"/>
            <a:ext cx="23856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0" name="Google Shape;370;p27"/>
          <p:cNvSpPr txBox="1">
            <a:spLocks noGrp="1"/>
          </p:cNvSpPr>
          <p:nvPr>
            <p:ph type="title" idx="2" hasCustomPrompt="1"/>
          </p:nvPr>
        </p:nvSpPr>
        <p:spPr>
          <a:xfrm>
            <a:off x="3721350" y="1878300"/>
            <a:ext cx="2024700" cy="13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1" name="Google Shape;371;p27"/>
          <p:cNvSpPr txBox="1">
            <a:spLocks noGrp="1"/>
          </p:cNvSpPr>
          <p:nvPr>
            <p:ph type="subTitle" idx="1"/>
          </p:nvPr>
        </p:nvSpPr>
        <p:spPr>
          <a:xfrm>
            <a:off x="6032400" y="2526438"/>
            <a:ext cx="23913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29"/>
          <p:cNvGrpSpPr/>
          <p:nvPr/>
        </p:nvGrpSpPr>
        <p:grpSpPr>
          <a:xfrm>
            <a:off x="7012442" y="2917210"/>
            <a:ext cx="2131500" cy="2226300"/>
            <a:chOff x="7012442" y="2917195"/>
            <a:chExt cx="2131500" cy="2226300"/>
          </a:xfrm>
        </p:grpSpPr>
        <p:sp>
          <p:nvSpPr>
            <p:cNvPr id="397" name="Google Shape;397;p29"/>
            <p:cNvSpPr/>
            <p:nvPr/>
          </p:nvSpPr>
          <p:spPr>
            <a:xfrm rot="900037">
              <a:off x="7222223" y="3107281"/>
              <a:ext cx="1711938" cy="1846129"/>
            </a:xfrm>
            <a:prstGeom prst="roundRect">
              <a:avLst>
                <a:gd name="adj" fmla="val 5368"/>
              </a:avLst>
            </a:prstGeom>
            <a:solidFill>
              <a:srgbClr val="5F8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 rot="899198">
              <a:off x="7867772" y="38197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29"/>
          <p:cNvGrpSpPr/>
          <p:nvPr/>
        </p:nvGrpSpPr>
        <p:grpSpPr>
          <a:xfrm>
            <a:off x="47" y="10"/>
            <a:ext cx="2131500" cy="2226300"/>
            <a:chOff x="47" y="-5"/>
            <a:chExt cx="2131500" cy="2226300"/>
          </a:xfrm>
        </p:grpSpPr>
        <p:sp>
          <p:nvSpPr>
            <p:cNvPr id="400" name="Google Shape;400;p29"/>
            <p:cNvSpPr/>
            <p:nvPr/>
          </p:nvSpPr>
          <p:spPr>
            <a:xfrm rot="-900037" flipH="1">
              <a:off x="209828" y="190081"/>
              <a:ext cx="1711938" cy="1846129"/>
            </a:xfrm>
            <a:prstGeom prst="roundRect">
              <a:avLst>
                <a:gd name="adj" fmla="val 5368"/>
              </a:avLst>
            </a:prstGeom>
            <a:solidFill>
              <a:srgbClr val="5F8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1" name="Google Shape;401;p29"/>
            <p:cNvGrpSpPr/>
            <p:nvPr/>
          </p:nvGrpSpPr>
          <p:grpSpPr>
            <a:xfrm rot="-899857" flipH="1">
              <a:off x="366438" y="356630"/>
              <a:ext cx="1398513" cy="1513046"/>
              <a:chOff x="-2206074" y="819150"/>
              <a:chExt cx="3257475" cy="3524250"/>
            </a:xfrm>
          </p:grpSpPr>
          <p:sp>
            <p:nvSpPr>
              <p:cNvPr id="402" name="Google Shape;402;p29"/>
              <p:cNvSpPr/>
              <p:nvPr/>
            </p:nvSpPr>
            <p:spPr>
              <a:xfrm>
                <a:off x="-2206074" y="81915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9"/>
              <p:cNvSpPr/>
              <p:nvPr/>
            </p:nvSpPr>
            <p:spPr>
              <a:xfrm>
                <a:off x="70401" y="336240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4" name="Google Shape;404;p29"/>
            <p:cNvSpPr/>
            <p:nvPr/>
          </p:nvSpPr>
          <p:spPr>
            <a:xfrm rot="-899198" flipH="1">
              <a:off x="855093" y="9025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6" name="Google Shape;406;p29"/>
          <p:cNvSpPr txBox="1">
            <a:spLocks noGrp="1"/>
          </p:cNvSpPr>
          <p:nvPr>
            <p:ph type="subTitle" idx="1"/>
          </p:nvPr>
        </p:nvSpPr>
        <p:spPr>
          <a:xfrm>
            <a:off x="1382650" y="3063350"/>
            <a:ext cx="2483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2"/>
          </p:nvPr>
        </p:nvSpPr>
        <p:spPr>
          <a:xfrm>
            <a:off x="1551700" y="3600300"/>
            <a:ext cx="2145300" cy="7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29"/>
          <p:cNvSpPr txBox="1">
            <a:spLocks noGrp="1"/>
          </p:cNvSpPr>
          <p:nvPr>
            <p:ph type="subTitle" idx="3"/>
          </p:nvPr>
        </p:nvSpPr>
        <p:spPr>
          <a:xfrm>
            <a:off x="5277950" y="3063350"/>
            <a:ext cx="2483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409" name="Google Shape;409;p29"/>
          <p:cNvSpPr txBox="1">
            <a:spLocks noGrp="1"/>
          </p:cNvSpPr>
          <p:nvPr>
            <p:ph type="subTitle" idx="4"/>
          </p:nvPr>
        </p:nvSpPr>
        <p:spPr>
          <a:xfrm>
            <a:off x="5375300" y="3600300"/>
            <a:ext cx="2288700" cy="7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31"/>
          <p:cNvGrpSpPr/>
          <p:nvPr/>
        </p:nvGrpSpPr>
        <p:grpSpPr>
          <a:xfrm rot="899960">
            <a:off x="4715630" y="450288"/>
            <a:ext cx="3987481" cy="4300072"/>
            <a:chOff x="-3361711" y="308336"/>
            <a:chExt cx="3987600" cy="4300200"/>
          </a:xfrm>
        </p:grpSpPr>
        <p:grpSp>
          <p:nvGrpSpPr>
            <p:cNvPr id="423" name="Google Shape;423;p31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424" name="Google Shape;424;p31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name="adj" fmla="val 5368"/>
                </a:avLst>
              </a:prstGeom>
              <a:solidFill>
                <a:srgbClr val="669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5" name="Google Shape;425;p31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426" name="Google Shape;426;p31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427" name="Google Shape;427;p31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" name="Google Shape;428;p31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9" name="Google Shape;429;p31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430" name="Google Shape;430;p31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1" name="Google Shape;431;p31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432" name="Google Shape;432;p31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" name="Google Shape;433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31"/>
          <p:cNvSpPr txBox="1">
            <a:spLocks noGrp="1"/>
          </p:cNvSpPr>
          <p:nvPr>
            <p:ph type="body" idx="1"/>
          </p:nvPr>
        </p:nvSpPr>
        <p:spPr>
          <a:xfrm>
            <a:off x="715725" y="1295400"/>
            <a:ext cx="3853800" cy="25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31"/>
          <p:cNvSpPr txBox="1"/>
          <p:nvPr/>
        </p:nvSpPr>
        <p:spPr>
          <a:xfrm rot="-665646" flipH="1">
            <a:off x="6911595" y="357094"/>
            <a:ext cx="859054" cy="1211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sz="80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36" name="Google Shape;436;p31"/>
          <p:cNvSpPr txBox="1"/>
          <p:nvPr/>
        </p:nvSpPr>
        <p:spPr>
          <a:xfrm rot="-9272901" flipH="1">
            <a:off x="7835846" y="2160468"/>
            <a:ext cx="821642" cy="10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sz="80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 flipH="1">
            <a:off x="-1220339" y="970647"/>
            <a:ext cx="4964700" cy="5185500"/>
            <a:chOff x="4227036" y="7547"/>
            <a:chExt cx="4964700" cy="5185500"/>
          </a:xfrm>
        </p:grpSpPr>
        <p:sp>
          <p:nvSpPr>
            <p:cNvPr id="15" name="Google Shape;15;p3"/>
            <p:cNvSpPr/>
            <p:nvPr/>
          </p:nvSpPr>
          <p:spPr>
            <a:xfrm rot="-899950" flipH="1">
              <a:off x="4715607" y="450278"/>
              <a:ext cx="3987558" cy="4300039"/>
            </a:xfrm>
            <a:prstGeom prst="roundRect">
              <a:avLst>
                <a:gd name="adj" fmla="val 5368"/>
              </a:avLst>
            </a:prstGeom>
            <a:solidFill>
              <a:srgbClr val="DA7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 rot="-899814" flipH="1">
              <a:off x="6210673" y="2184844"/>
              <a:ext cx="980806" cy="980806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6038480" y="1914463"/>
            <a:ext cx="23856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721350" y="1878300"/>
            <a:ext cx="2024700" cy="13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032400" y="2526438"/>
            <a:ext cx="23913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"/>
          <p:cNvSpPr txBox="1">
            <a:spLocks noGrp="1"/>
          </p:cNvSpPr>
          <p:nvPr>
            <p:ph type="title"/>
          </p:nvPr>
        </p:nvSpPr>
        <p:spPr>
          <a:xfrm>
            <a:off x="1273950" y="1183200"/>
            <a:ext cx="6596100" cy="27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39" name="Google Shape;439;p32"/>
          <p:cNvGrpSpPr/>
          <p:nvPr/>
        </p:nvGrpSpPr>
        <p:grpSpPr>
          <a:xfrm rot="-899857" flipH="1">
            <a:off x="209708" y="190062"/>
            <a:ext cx="1711973" cy="1846180"/>
            <a:chOff x="-3361711" y="308336"/>
            <a:chExt cx="3987600" cy="4300200"/>
          </a:xfrm>
        </p:grpSpPr>
        <p:grpSp>
          <p:nvGrpSpPr>
            <p:cNvPr id="440" name="Google Shape;440;p32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441" name="Google Shape;441;p32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name="adj" fmla="val 5368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2" name="Google Shape;442;p32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443" name="Google Shape;443;p32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444" name="Google Shape;444;p32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" name="Google Shape;445;p32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6" name="Google Shape;446;p32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447" name="Google Shape;447;p32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448;p32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449" name="Google Shape;449;p32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32"/>
          <p:cNvGrpSpPr/>
          <p:nvPr/>
        </p:nvGrpSpPr>
        <p:grpSpPr>
          <a:xfrm rot="899857">
            <a:off x="7222308" y="3107262"/>
            <a:ext cx="1711973" cy="1846180"/>
            <a:chOff x="-2571136" y="421611"/>
            <a:chExt cx="3987600" cy="4300200"/>
          </a:xfrm>
        </p:grpSpPr>
        <p:sp>
          <p:nvSpPr>
            <p:cNvPr id="451" name="Google Shape;451;p32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name="adj" fmla="val 5368"/>
              </a:avLst>
            </a:prstGeom>
            <a:solidFill>
              <a:srgbClr val="DA7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" name="Google Shape;452;p32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453" name="Google Shape;453;p32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6" name="Google Shape;456;p32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457" name="Google Shape;457;p32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2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3"/>
          <p:cNvSpPr/>
          <p:nvPr/>
        </p:nvSpPr>
        <p:spPr>
          <a:xfrm>
            <a:off x="0" y="4662225"/>
            <a:ext cx="9143844" cy="499547"/>
          </a:xfrm>
          <a:custGeom>
            <a:avLst/>
            <a:gdLst/>
            <a:ahLst/>
            <a:cxnLst/>
            <a:rect l="l" t="t" r="r" b="b"/>
            <a:pathLst>
              <a:path w="269293" h="9441" extrusionOk="0">
                <a:moveTo>
                  <a:pt x="0" y="0"/>
                </a:moveTo>
                <a:lnTo>
                  <a:pt x="0" y="9441"/>
                </a:lnTo>
                <a:lnTo>
                  <a:pt x="269293" y="9441"/>
                </a:lnTo>
                <a:lnTo>
                  <a:pt x="269293" y="0"/>
                </a:lnTo>
                <a:close/>
              </a:path>
            </a:pathLst>
          </a:custGeom>
          <a:solidFill>
            <a:srgbClr val="AB4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3"/>
          <p:cNvSpPr txBox="1">
            <a:spLocks noGrp="1"/>
          </p:cNvSpPr>
          <p:nvPr>
            <p:ph type="title"/>
          </p:nvPr>
        </p:nvSpPr>
        <p:spPr>
          <a:xfrm>
            <a:off x="2785050" y="539500"/>
            <a:ext cx="35739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2" name="Google Shape;462;p33"/>
          <p:cNvSpPr txBox="1">
            <a:spLocks noGrp="1"/>
          </p:cNvSpPr>
          <p:nvPr>
            <p:ph type="subTitle" idx="1"/>
          </p:nvPr>
        </p:nvSpPr>
        <p:spPr>
          <a:xfrm>
            <a:off x="2302650" y="1219200"/>
            <a:ext cx="4538700" cy="13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63" name="Google Shape;463;p33"/>
          <p:cNvGrpSpPr/>
          <p:nvPr/>
        </p:nvGrpSpPr>
        <p:grpSpPr>
          <a:xfrm rot="-899857" flipH="1">
            <a:off x="209708" y="190062"/>
            <a:ext cx="1711973" cy="1846180"/>
            <a:chOff x="-3361711" y="308336"/>
            <a:chExt cx="3987600" cy="4300200"/>
          </a:xfrm>
        </p:grpSpPr>
        <p:grpSp>
          <p:nvGrpSpPr>
            <p:cNvPr id="464" name="Google Shape;464;p33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465" name="Google Shape;465;p33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name="adj" fmla="val 5368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6" name="Google Shape;466;p33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467" name="Google Shape;467;p33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468" name="Google Shape;468;p33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33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0" name="Google Shape;470;p33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471" name="Google Shape;471;p33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33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473" name="Google Shape;473;p33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33"/>
          <p:cNvGrpSpPr/>
          <p:nvPr/>
        </p:nvGrpSpPr>
        <p:grpSpPr>
          <a:xfrm rot="899857">
            <a:off x="7222308" y="3107262"/>
            <a:ext cx="1711973" cy="1846180"/>
            <a:chOff x="-2571136" y="421611"/>
            <a:chExt cx="3987600" cy="4300200"/>
          </a:xfrm>
        </p:grpSpPr>
        <p:sp>
          <p:nvSpPr>
            <p:cNvPr id="475" name="Google Shape;475;p33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name="adj" fmla="val 5368"/>
              </a:avLst>
            </a:prstGeom>
            <a:solidFill>
              <a:srgbClr val="DA7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6" name="Google Shape;476;p33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477" name="Google Shape;477;p33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478" name="Google Shape;478;p33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3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0" name="Google Shape;480;p33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481" name="Google Shape;481;p33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33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5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707000" cy="14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35"/>
          <p:cNvGrpSpPr/>
          <p:nvPr/>
        </p:nvGrpSpPr>
        <p:grpSpPr>
          <a:xfrm>
            <a:off x="-89" y="-21028"/>
            <a:ext cx="4964700" cy="5185500"/>
            <a:chOff x="4227036" y="7547"/>
            <a:chExt cx="4964700" cy="5185500"/>
          </a:xfrm>
        </p:grpSpPr>
        <p:sp>
          <p:nvSpPr>
            <p:cNvPr id="487" name="Google Shape;487;p35"/>
            <p:cNvSpPr/>
            <p:nvPr/>
          </p:nvSpPr>
          <p:spPr>
            <a:xfrm rot="-899950" flipH="1">
              <a:off x="4715607" y="450278"/>
              <a:ext cx="3987558" cy="4300039"/>
            </a:xfrm>
            <a:prstGeom prst="roundRect">
              <a:avLst>
                <a:gd name="adj" fmla="val 5368"/>
              </a:avLst>
            </a:prstGeom>
            <a:solidFill>
              <a:srgbClr val="DA7280"/>
            </a:solidFill>
            <a:ln w="9525" cap="flat" cmpd="sng">
              <a:solidFill>
                <a:srgbClr val="DA728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" name="Google Shape;488;p35"/>
            <p:cNvGrpSpPr/>
            <p:nvPr/>
          </p:nvGrpSpPr>
          <p:grpSpPr>
            <a:xfrm rot="-899960" flipH="1">
              <a:off x="5080682" y="838252"/>
              <a:ext cx="3257378" cy="3524145"/>
              <a:chOff x="-2206074" y="819150"/>
              <a:chExt cx="3257475" cy="3524250"/>
            </a:xfrm>
          </p:grpSpPr>
          <p:grpSp>
            <p:nvGrpSpPr>
              <p:cNvPr id="489" name="Google Shape;489;p35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490" name="Google Shape;490;p35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5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2" name="Google Shape;492;p35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493" name="Google Shape;493;p35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5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95" name="Google Shape;495;p35"/>
          <p:cNvSpPr txBox="1">
            <a:spLocks noGrp="1"/>
          </p:cNvSpPr>
          <p:nvPr>
            <p:ph type="title" hasCustomPrompt="1"/>
          </p:nvPr>
        </p:nvSpPr>
        <p:spPr>
          <a:xfrm>
            <a:off x="1614450" y="1032225"/>
            <a:ext cx="5915100" cy="10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6" name="Google Shape;496;p35"/>
          <p:cNvSpPr txBox="1">
            <a:spLocks noGrp="1"/>
          </p:cNvSpPr>
          <p:nvPr>
            <p:ph type="title" idx="2"/>
          </p:nvPr>
        </p:nvSpPr>
        <p:spPr>
          <a:xfrm>
            <a:off x="1714500" y="2110425"/>
            <a:ext cx="57150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lt1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37"/>
          <p:cNvGrpSpPr/>
          <p:nvPr/>
        </p:nvGrpSpPr>
        <p:grpSpPr>
          <a:xfrm rot="10800000" flipH="1">
            <a:off x="7012442" y="10"/>
            <a:ext cx="2131500" cy="2226300"/>
            <a:chOff x="7012442" y="2917195"/>
            <a:chExt cx="2131500" cy="2226300"/>
          </a:xfrm>
        </p:grpSpPr>
        <p:sp>
          <p:nvSpPr>
            <p:cNvPr id="500" name="Google Shape;500;p37"/>
            <p:cNvSpPr/>
            <p:nvPr/>
          </p:nvSpPr>
          <p:spPr>
            <a:xfrm rot="900037">
              <a:off x="7222223" y="3107281"/>
              <a:ext cx="1711938" cy="1846129"/>
            </a:xfrm>
            <a:prstGeom prst="roundRect">
              <a:avLst>
                <a:gd name="adj" fmla="val 5368"/>
              </a:avLst>
            </a:prstGeom>
            <a:solidFill>
              <a:srgbClr val="5F8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 rot="899198">
              <a:off x="7867772" y="38197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37"/>
          <p:cNvGrpSpPr/>
          <p:nvPr/>
        </p:nvGrpSpPr>
        <p:grpSpPr>
          <a:xfrm rot="10800000" flipH="1">
            <a:off x="47" y="2917210"/>
            <a:ext cx="2131500" cy="2226300"/>
            <a:chOff x="47" y="-5"/>
            <a:chExt cx="2131500" cy="2226300"/>
          </a:xfrm>
        </p:grpSpPr>
        <p:sp>
          <p:nvSpPr>
            <p:cNvPr id="503" name="Google Shape;503;p37"/>
            <p:cNvSpPr/>
            <p:nvPr/>
          </p:nvSpPr>
          <p:spPr>
            <a:xfrm rot="-900037" flipH="1">
              <a:off x="209828" y="190081"/>
              <a:ext cx="1711938" cy="1846129"/>
            </a:xfrm>
            <a:prstGeom prst="roundRect">
              <a:avLst>
                <a:gd name="adj" fmla="val 5368"/>
              </a:avLst>
            </a:prstGeom>
            <a:solidFill>
              <a:srgbClr val="5F8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4" name="Google Shape;504;p37"/>
            <p:cNvGrpSpPr/>
            <p:nvPr/>
          </p:nvGrpSpPr>
          <p:grpSpPr>
            <a:xfrm rot="-899857" flipH="1">
              <a:off x="366438" y="356630"/>
              <a:ext cx="1398513" cy="1513046"/>
              <a:chOff x="-2206074" y="819150"/>
              <a:chExt cx="3257475" cy="3524250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-2206074" y="81915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70401" y="336240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7" name="Google Shape;507;p37"/>
            <p:cNvSpPr/>
            <p:nvPr/>
          </p:nvSpPr>
          <p:spPr>
            <a:xfrm rot="-899198" flipH="1">
              <a:off x="855093" y="9025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8" name="Google Shape;508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ilita One"/>
              <a:buNone/>
              <a:defRPr sz="32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>
            <a:endParaRPr/>
          </a:p>
        </p:txBody>
      </p:sp>
      <p:sp>
        <p:nvSpPr>
          <p:cNvPr id="509" name="Google Shape;509;p37"/>
          <p:cNvSpPr txBox="1">
            <a:spLocks noGrp="1"/>
          </p:cNvSpPr>
          <p:nvPr>
            <p:ph type="title" idx="2" hasCustomPrompt="1"/>
          </p:nvPr>
        </p:nvSpPr>
        <p:spPr>
          <a:xfrm>
            <a:off x="4668038" y="1469900"/>
            <a:ext cx="1503900" cy="10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0" name="Google Shape;510;p37"/>
          <p:cNvSpPr txBox="1">
            <a:spLocks noGrp="1"/>
          </p:cNvSpPr>
          <p:nvPr>
            <p:ph type="subTitle" idx="1"/>
          </p:nvPr>
        </p:nvSpPr>
        <p:spPr>
          <a:xfrm>
            <a:off x="6228188" y="1502900"/>
            <a:ext cx="2179200" cy="4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7"/>
          <p:cNvSpPr txBox="1">
            <a:spLocks noGrp="1"/>
          </p:cNvSpPr>
          <p:nvPr>
            <p:ph type="subTitle" idx="3"/>
          </p:nvPr>
        </p:nvSpPr>
        <p:spPr>
          <a:xfrm>
            <a:off x="6228188" y="1975350"/>
            <a:ext cx="237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7"/>
          <p:cNvSpPr txBox="1">
            <a:spLocks noGrp="1"/>
          </p:cNvSpPr>
          <p:nvPr>
            <p:ph type="title" idx="4" hasCustomPrompt="1"/>
          </p:nvPr>
        </p:nvSpPr>
        <p:spPr>
          <a:xfrm>
            <a:off x="4668038" y="3003900"/>
            <a:ext cx="1503900" cy="10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3" name="Google Shape;513;p37"/>
          <p:cNvSpPr txBox="1">
            <a:spLocks noGrp="1"/>
          </p:cNvSpPr>
          <p:nvPr>
            <p:ph type="subTitle" idx="5"/>
          </p:nvPr>
        </p:nvSpPr>
        <p:spPr>
          <a:xfrm>
            <a:off x="6228188" y="3036138"/>
            <a:ext cx="2179200" cy="4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37"/>
          <p:cNvSpPr txBox="1">
            <a:spLocks noGrp="1"/>
          </p:cNvSpPr>
          <p:nvPr>
            <p:ph type="subTitle" idx="6"/>
          </p:nvPr>
        </p:nvSpPr>
        <p:spPr>
          <a:xfrm>
            <a:off x="6228188" y="3485538"/>
            <a:ext cx="237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37"/>
          <p:cNvSpPr txBox="1">
            <a:spLocks noGrp="1"/>
          </p:cNvSpPr>
          <p:nvPr>
            <p:ph type="title" idx="7" hasCustomPrompt="1"/>
          </p:nvPr>
        </p:nvSpPr>
        <p:spPr>
          <a:xfrm>
            <a:off x="2971988" y="1469900"/>
            <a:ext cx="1503900" cy="10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6" name="Google Shape;516;p37"/>
          <p:cNvSpPr txBox="1">
            <a:spLocks noGrp="1"/>
          </p:cNvSpPr>
          <p:nvPr>
            <p:ph type="title" idx="8" hasCustomPrompt="1"/>
          </p:nvPr>
        </p:nvSpPr>
        <p:spPr>
          <a:xfrm>
            <a:off x="2971988" y="3003900"/>
            <a:ext cx="1503900" cy="10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8000">
                <a:solidFill>
                  <a:srgbClr val="FF560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7" name="Google Shape;517;p37"/>
          <p:cNvSpPr txBox="1">
            <a:spLocks noGrp="1"/>
          </p:cNvSpPr>
          <p:nvPr>
            <p:ph type="subTitle" idx="9"/>
          </p:nvPr>
        </p:nvSpPr>
        <p:spPr>
          <a:xfrm>
            <a:off x="736613" y="1502900"/>
            <a:ext cx="2179200" cy="4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7"/>
          <p:cNvSpPr txBox="1">
            <a:spLocks noGrp="1"/>
          </p:cNvSpPr>
          <p:nvPr>
            <p:ph type="subTitle" idx="13"/>
          </p:nvPr>
        </p:nvSpPr>
        <p:spPr>
          <a:xfrm>
            <a:off x="545363" y="1975350"/>
            <a:ext cx="237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6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7"/>
          <p:cNvSpPr txBox="1">
            <a:spLocks noGrp="1"/>
          </p:cNvSpPr>
          <p:nvPr>
            <p:ph type="subTitle" idx="14"/>
          </p:nvPr>
        </p:nvSpPr>
        <p:spPr>
          <a:xfrm>
            <a:off x="736613" y="3036138"/>
            <a:ext cx="2179200" cy="4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7"/>
          <p:cNvSpPr txBox="1">
            <a:spLocks noGrp="1"/>
          </p:cNvSpPr>
          <p:nvPr>
            <p:ph type="subTitle" idx="15"/>
          </p:nvPr>
        </p:nvSpPr>
        <p:spPr>
          <a:xfrm>
            <a:off x="545213" y="3485538"/>
            <a:ext cx="237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6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lt1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38"/>
          <p:cNvGrpSpPr/>
          <p:nvPr/>
        </p:nvGrpSpPr>
        <p:grpSpPr>
          <a:xfrm rot="10800000" flipH="1">
            <a:off x="7012492" y="10"/>
            <a:ext cx="2131500" cy="2226300"/>
            <a:chOff x="47" y="-5"/>
            <a:chExt cx="2131500" cy="2226300"/>
          </a:xfrm>
        </p:grpSpPr>
        <p:sp>
          <p:nvSpPr>
            <p:cNvPr id="523" name="Google Shape;523;p38"/>
            <p:cNvSpPr/>
            <p:nvPr/>
          </p:nvSpPr>
          <p:spPr>
            <a:xfrm rot="-900037" flipH="1">
              <a:off x="209828" y="190081"/>
              <a:ext cx="1711938" cy="1846129"/>
            </a:xfrm>
            <a:prstGeom prst="roundRect">
              <a:avLst>
                <a:gd name="adj" fmla="val 5368"/>
              </a:avLst>
            </a:prstGeom>
            <a:solidFill>
              <a:srgbClr val="5F8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" name="Google Shape;524;p38"/>
            <p:cNvGrpSpPr/>
            <p:nvPr/>
          </p:nvGrpSpPr>
          <p:grpSpPr>
            <a:xfrm rot="-899857" flipH="1">
              <a:off x="366438" y="356630"/>
              <a:ext cx="1398513" cy="1513046"/>
              <a:chOff x="-2206074" y="819150"/>
              <a:chExt cx="3257475" cy="3524250"/>
            </a:xfrm>
          </p:grpSpPr>
          <p:sp>
            <p:nvSpPr>
              <p:cNvPr id="525" name="Google Shape;525;p38"/>
              <p:cNvSpPr/>
              <p:nvPr/>
            </p:nvSpPr>
            <p:spPr>
              <a:xfrm>
                <a:off x="-2206074" y="81915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>
                <a:off x="70401" y="336240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7" name="Google Shape;527;p38"/>
            <p:cNvSpPr/>
            <p:nvPr/>
          </p:nvSpPr>
          <p:spPr>
            <a:xfrm rot="-899198" flipH="1">
              <a:off x="855093" y="9025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8"/>
          <p:cNvGrpSpPr/>
          <p:nvPr/>
        </p:nvGrpSpPr>
        <p:grpSpPr>
          <a:xfrm>
            <a:off x="-89" y="-21028"/>
            <a:ext cx="4964700" cy="5185500"/>
            <a:chOff x="4227036" y="7547"/>
            <a:chExt cx="4964700" cy="5185500"/>
          </a:xfrm>
        </p:grpSpPr>
        <p:sp>
          <p:nvSpPr>
            <p:cNvPr id="529" name="Google Shape;529;p38"/>
            <p:cNvSpPr/>
            <p:nvPr/>
          </p:nvSpPr>
          <p:spPr>
            <a:xfrm rot="-899950" flipH="1">
              <a:off x="4715607" y="450278"/>
              <a:ext cx="3987558" cy="4300039"/>
            </a:xfrm>
            <a:prstGeom prst="roundRect">
              <a:avLst>
                <a:gd name="adj" fmla="val 5368"/>
              </a:avLst>
            </a:prstGeom>
            <a:solidFill>
              <a:srgbClr val="5F8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0" name="Google Shape;530;p38"/>
            <p:cNvGrpSpPr/>
            <p:nvPr/>
          </p:nvGrpSpPr>
          <p:grpSpPr>
            <a:xfrm rot="-899960" flipH="1">
              <a:off x="5080682" y="838252"/>
              <a:ext cx="3257378" cy="3524145"/>
              <a:chOff x="-2206074" y="819150"/>
              <a:chExt cx="3257475" cy="3524250"/>
            </a:xfrm>
          </p:grpSpPr>
          <p:grpSp>
            <p:nvGrpSpPr>
              <p:cNvPr id="531" name="Google Shape;531;p38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532" name="Google Shape;532;p38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38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4" name="Google Shape;534;p38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535" name="Google Shape;535;p38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38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37" name="Google Shape;537;p38"/>
          <p:cNvSpPr txBox="1">
            <a:spLocks noGrp="1"/>
          </p:cNvSpPr>
          <p:nvPr>
            <p:ph type="title"/>
          </p:nvPr>
        </p:nvSpPr>
        <p:spPr>
          <a:xfrm>
            <a:off x="713225" y="844175"/>
            <a:ext cx="7711200" cy="30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538" name="Google Shape;538;p38"/>
          <p:cNvSpPr txBox="1">
            <a:spLocks noGrp="1"/>
          </p:cNvSpPr>
          <p:nvPr>
            <p:ph type="subTitle" idx="1"/>
          </p:nvPr>
        </p:nvSpPr>
        <p:spPr>
          <a:xfrm>
            <a:off x="2615250" y="3173375"/>
            <a:ext cx="39135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1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dk2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1" name="Google Shape;541;p39"/>
          <p:cNvSpPr txBox="1">
            <a:spLocks noGrp="1"/>
          </p:cNvSpPr>
          <p:nvPr>
            <p:ph type="subTitle" idx="1"/>
          </p:nvPr>
        </p:nvSpPr>
        <p:spPr>
          <a:xfrm>
            <a:off x="625500" y="3305125"/>
            <a:ext cx="23451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4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542" name="Google Shape;542;p39"/>
          <p:cNvSpPr txBox="1">
            <a:spLocks noGrp="1"/>
          </p:cNvSpPr>
          <p:nvPr>
            <p:ph type="subTitle" idx="2"/>
          </p:nvPr>
        </p:nvSpPr>
        <p:spPr>
          <a:xfrm>
            <a:off x="650550" y="3823025"/>
            <a:ext cx="2295000" cy="7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3" name="Google Shape;543;p39"/>
          <p:cNvSpPr txBox="1">
            <a:spLocks noGrp="1"/>
          </p:cNvSpPr>
          <p:nvPr>
            <p:ph type="subTitle" idx="3"/>
          </p:nvPr>
        </p:nvSpPr>
        <p:spPr>
          <a:xfrm>
            <a:off x="3380650" y="3305125"/>
            <a:ext cx="23451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4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544" name="Google Shape;544;p39"/>
          <p:cNvSpPr txBox="1">
            <a:spLocks noGrp="1"/>
          </p:cNvSpPr>
          <p:nvPr>
            <p:ph type="subTitle" idx="4"/>
          </p:nvPr>
        </p:nvSpPr>
        <p:spPr>
          <a:xfrm>
            <a:off x="3405700" y="3823025"/>
            <a:ext cx="2295000" cy="7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5" name="Google Shape;545;p39"/>
          <p:cNvSpPr txBox="1">
            <a:spLocks noGrp="1"/>
          </p:cNvSpPr>
          <p:nvPr>
            <p:ph type="subTitle" idx="5"/>
          </p:nvPr>
        </p:nvSpPr>
        <p:spPr>
          <a:xfrm>
            <a:off x="6078900" y="3305125"/>
            <a:ext cx="23451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4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546" name="Google Shape;546;p39"/>
          <p:cNvSpPr txBox="1">
            <a:spLocks noGrp="1"/>
          </p:cNvSpPr>
          <p:nvPr>
            <p:ph type="subTitle" idx="6"/>
          </p:nvPr>
        </p:nvSpPr>
        <p:spPr>
          <a:xfrm>
            <a:off x="6103950" y="3823025"/>
            <a:ext cx="2295000" cy="7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547" name="Google Shape;547;p39"/>
          <p:cNvGrpSpPr/>
          <p:nvPr/>
        </p:nvGrpSpPr>
        <p:grpSpPr>
          <a:xfrm rot="899857">
            <a:off x="7222313" y="190062"/>
            <a:ext cx="1711973" cy="1846180"/>
            <a:chOff x="-3361711" y="308336"/>
            <a:chExt cx="3987600" cy="4300200"/>
          </a:xfrm>
        </p:grpSpPr>
        <p:grpSp>
          <p:nvGrpSpPr>
            <p:cNvPr id="548" name="Google Shape;548;p39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549" name="Google Shape;549;p39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name="adj" fmla="val 5368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0" name="Google Shape;550;p39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551" name="Google Shape;551;p39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552" name="Google Shape;552;p39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39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54" name="Google Shape;554;p39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555" name="Google Shape;555;p39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39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557" name="Google Shape;557;p39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" name="Google Shape;558;p39"/>
          <p:cNvGrpSpPr/>
          <p:nvPr/>
        </p:nvGrpSpPr>
        <p:grpSpPr>
          <a:xfrm rot="-899857" flipH="1">
            <a:off x="209713" y="190062"/>
            <a:ext cx="1711973" cy="1846180"/>
            <a:chOff x="-2571136" y="421611"/>
            <a:chExt cx="3987600" cy="4300200"/>
          </a:xfrm>
        </p:grpSpPr>
        <p:sp>
          <p:nvSpPr>
            <p:cNvPr id="559" name="Google Shape;559;p39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name="adj" fmla="val 5368"/>
              </a:avLst>
            </a:prstGeom>
            <a:solidFill>
              <a:srgbClr val="DA7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0" name="Google Shape;560;p39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561" name="Google Shape;561;p39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562" name="Google Shape;562;p39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39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4" name="Google Shape;564;p39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565" name="Google Shape;565;p39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39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CUSTOM_3">
    <p:bg>
      <p:bgPr>
        <a:solidFill>
          <a:schemeClr val="dk2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40"/>
          <p:cNvGrpSpPr/>
          <p:nvPr/>
        </p:nvGrpSpPr>
        <p:grpSpPr>
          <a:xfrm rot="-899857" flipH="1">
            <a:off x="209708" y="190062"/>
            <a:ext cx="1711973" cy="1846180"/>
            <a:chOff x="-3361711" y="308336"/>
            <a:chExt cx="3987600" cy="4300200"/>
          </a:xfrm>
        </p:grpSpPr>
        <p:grpSp>
          <p:nvGrpSpPr>
            <p:cNvPr id="569" name="Google Shape;569;p40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570" name="Google Shape;570;p40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name="adj" fmla="val 5368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1" name="Google Shape;571;p40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572" name="Google Shape;572;p40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573" name="Google Shape;573;p40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40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5" name="Google Shape;575;p40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576" name="Google Shape;576;p40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40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578" name="Google Shape;578;p40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40"/>
          <p:cNvGrpSpPr/>
          <p:nvPr/>
        </p:nvGrpSpPr>
        <p:grpSpPr>
          <a:xfrm rot="899857">
            <a:off x="7222308" y="3107262"/>
            <a:ext cx="1711973" cy="1846180"/>
            <a:chOff x="-2571136" y="421611"/>
            <a:chExt cx="3987600" cy="4300200"/>
          </a:xfrm>
        </p:grpSpPr>
        <p:sp>
          <p:nvSpPr>
            <p:cNvPr id="580" name="Google Shape;580;p40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name="adj" fmla="val 5368"/>
              </a:avLst>
            </a:prstGeom>
            <a:solidFill>
              <a:srgbClr val="DA7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1" name="Google Shape;581;p40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582" name="Google Shape;582;p40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583" name="Google Shape;583;p40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40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5" name="Google Shape;585;p40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586" name="Google Shape;586;p40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40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88" name="Google Shape;588;p40"/>
          <p:cNvSpPr txBox="1">
            <a:spLocks noGrp="1"/>
          </p:cNvSpPr>
          <p:nvPr>
            <p:ph type="title" hasCustomPrompt="1"/>
          </p:nvPr>
        </p:nvSpPr>
        <p:spPr>
          <a:xfrm>
            <a:off x="681469" y="1608050"/>
            <a:ext cx="2517000" cy="13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6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9" name="Google Shape;589;p4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0" name="Google Shape;590;p40"/>
          <p:cNvSpPr txBox="1">
            <a:spLocks noGrp="1"/>
          </p:cNvSpPr>
          <p:nvPr>
            <p:ph type="subTitle" idx="1"/>
          </p:nvPr>
        </p:nvSpPr>
        <p:spPr>
          <a:xfrm>
            <a:off x="792169" y="2927675"/>
            <a:ext cx="2295600" cy="7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1" name="Google Shape;591;p40"/>
          <p:cNvSpPr txBox="1">
            <a:spLocks noGrp="1"/>
          </p:cNvSpPr>
          <p:nvPr>
            <p:ph type="subTitle" idx="3"/>
          </p:nvPr>
        </p:nvSpPr>
        <p:spPr>
          <a:xfrm>
            <a:off x="3424200" y="2927675"/>
            <a:ext cx="2295600" cy="7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2" name="Google Shape;592;p40"/>
          <p:cNvSpPr txBox="1">
            <a:spLocks noGrp="1"/>
          </p:cNvSpPr>
          <p:nvPr>
            <p:ph type="subTitle" idx="4"/>
          </p:nvPr>
        </p:nvSpPr>
        <p:spPr>
          <a:xfrm>
            <a:off x="6056231" y="2927675"/>
            <a:ext cx="2295600" cy="7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3" name="Google Shape;593;p40"/>
          <p:cNvSpPr txBox="1">
            <a:spLocks noGrp="1"/>
          </p:cNvSpPr>
          <p:nvPr>
            <p:ph type="title" idx="5" hasCustomPrompt="1"/>
          </p:nvPr>
        </p:nvSpPr>
        <p:spPr>
          <a:xfrm>
            <a:off x="3313500" y="1608050"/>
            <a:ext cx="2517000" cy="13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6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4" name="Google Shape;594;p40"/>
          <p:cNvSpPr txBox="1">
            <a:spLocks noGrp="1"/>
          </p:cNvSpPr>
          <p:nvPr>
            <p:ph type="title" idx="6" hasCustomPrompt="1"/>
          </p:nvPr>
        </p:nvSpPr>
        <p:spPr>
          <a:xfrm>
            <a:off x="5945531" y="1608050"/>
            <a:ext cx="2517000" cy="13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8000"/>
              <a:buNone/>
              <a:defRPr sz="6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5608"/>
              </a:buClr>
              <a:buSzPts val="12000"/>
              <a:buNone/>
              <a:defRPr sz="12000">
                <a:solidFill>
                  <a:srgbClr val="FF5608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01">
  <p:cSld name="TITLE_AND_BODY_1">
    <p:bg>
      <p:bgPr>
        <a:solidFill>
          <a:schemeClr val="dk2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41"/>
          <p:cNvSpPr txBox="1">
            <a:spLocks noGrp="1"/>
          </p:cNvSpPr>
          <p:nvPr>
            <p:ph type="subTitle" idx="1"/>
          </p:nvPr>
        </p:nvSpPr>
        <p:spPr>
          <a:xfrm>
            <a:off x="2285850" y="1240050"/>
            <a:ext cx="4572300" cy="15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598" name="Google Shape;598;p41"/>
          <p:cNvGrpSpPr/>
          <p:nvPr/>
        </p:nvGrpSpPr>
        <p:grpSpPr>
          <a:xfrm rot="899857">
            <a:off x="7222308" y="3107262"/>
            <a:ext cx="1711973" cy="1846180"/>
            <a:chOff x="-3361711" y="308336"/>
            <a:chExt cx="3987600" cy="4300200"/>
          </a:xfrm>
        </p:grpSpPr>
        <p:grpSp>
          <p:nvGrpSpPr>
            <p:cNvPr id="599" name="Google Shape;599;p41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600" name="Google Shape;600;p41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name="adj" fmla="val 5368"/>
                </a:avLst>
              </a:prstGeom>
              <a:solidFill>
                <a:srgbClr val="EAA5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1" name="Google Shape;601;p41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602" name="Google Shape;602;p41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603" name="Google Shape;603;p41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41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5" name="Google Shape;605;p41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606" name="Google Shape;606;p41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41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608" name="Google Shape;608;p41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41"/>
          <p:cNvGrpSpPr/>
          <p:nvPr/>
        </p:nvGrpSpPr>
        <p:grpSpPr>
          <a:xfrm rot="-899857" flipH="1">
            <a:off x="209708" y="190062"/>
            <a:ext cx="1711973" cy="1846180"/>
            <a:chOff x="-2571136" y="421611"/>
            <a:chExt cx="3987600" cy="4300200"/>
          </a:xfrm>
        </p:grpSpPr>
        <p:sp>
          <p:nvSpPr>
            <p:cNvPr id="610" name="Google Shape;610;p41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name="adj" fmla="val 5368"/>
              </a:avLst>
            </a:prstGeom>
            <a:solidFill>
              <a:srgbClr val="EAA5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1" name="Google Shape;611;p41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612" name="Google Shape;612;p41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613" name="Google Shape;613;p41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41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5" name="Google Shape;615;p41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616" name="Google Shape;616;p41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41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5"/>
          <p:cNvGrpSpPr/>
          <p:nvPr/>
        </p:nvGrpSpPr>
        <p:grpSpPr>
          <a:xfrm>
            <a:off x="7012442" y="2917210"/>
            <a:ext cx="2131500" cy="2226300"/>
            <a:chOff x="7012442" y="2917195"/>
            <a:chExt cx="2131500" cy="2226300"/>
          </a:xfrm>
        </p:grpSpPr>
        <p:sp>
          <p:nvSpPr>
            <p:cNvPr id="45" name="Google Shape;45;p5"/>
            <p:cNvSpPr/>
            <p:nvPr/>
          </p:nvSpPr>
          <p:spPr>
            <a:xfrm rot="900037">
              <a:off x="7222223" y="3107281"/>
              <a:ext cx="1711938" cy="1846129"/>
            </a:xfrm>
            <a:prstGeom prst="roundRect">
              <a:avLst>
                <a:gd name="adj" fmla="val 5368"/>
              </a:avLst>
            </a:prstGeom>
            <a:solidFill>
              <a:srgbClr val="5F8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899198">
              <a:off x="7867772" y="38197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5"/>
          <p:cNvGrpSpPr/>
          <p:nvPr/>
        </p:nvGrpSpPr>
        <p:grpSpPr>
          <a:xfrm>
            <a:off x="47" y="10"/>
            <a:ext cx="2131500" cy="2226300"/>
            <a:chOff x="47" y="-5"/>
            <a:chExt cx="2131500" cy="2226300"/>
          </a:xfrm>
        </p:grpSpPr>
        <p:sp>
          <p:nvSpPr>
            <p:cNvPr id="48" name="Google Shape;48;p5"/>
            <p:cNvSpPr/>
            <p:nvPr/>
          </p:nvSpPr>
          <p:spPr>
            <a:xfrm rot="-900037" flipH="1">
              <a:off x="209828" y="190081"/>
              <a:ext cx="1711938" cy="1846129"/>
            </a:xfrm>
            <a:prstGeom prst="roundRect">
              <a:avLst>
                <a:gd name="adj" fmla="val 5368"/>
              </a:avLst>
            </a:prstGeom>
            <a:solidFill>
              <a:srgbClr val="5F8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49;p5"/>
            <p:cNvGrpSpPr/>
            <p:nvPr/>
          </p:nvGrpSpPr>
          <p:grpSpPr>
            <a:xfrm rot="-899857" flipH="1">
              <a:off x="366438" y="356630"/>
              <a:ext cx="1398513" cy="1513046"/>
              <a:chOff x="-2206074" y="819150"/>
              <a:chExt cx="3257475" cy="3524250"/>
            </a:xfrm>
          </p:grpSpPr>
          <p:sp>
            <p:nvSpPr>
              <p:cNvPr id="50" name="Google Shape;50;p5"/>
              <p:cNvSpPr/>
              <p:nvPr/>
            </p:nvSpPr>
            <p:spPr>
              <a:xfrm>
                <a:off x="-2206074" y="81915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70401" y="336240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52;p5"/>
            <p:cNvSpPr/>
            <p:nvPr/>
          </p:nvSpPr>
          <p:spPr>
            <a:xfrm rot="-899198" flipH="1">
              <a:off x="855093" y="9025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5"/>
          <p:cNvSpPr txBox="1"/>
          <p:nvPr/>
        </p:nvSpPr>
        <p:spPr>
          <a:xfrm rot="-1717703" flipH="1">
            <a:off x="7094174" y="1809530"/>
            <a:ext cx="2142648" cy="331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rgbClr val="37618A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sz="30000">
              <a:solidFill>
                <a:srgbClr val="37618A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54" name="Google Shape;54;p5"/>
          <p:cNvSpPr txBox="1"/>
          <p:nvPr/>
        </p:nvSpPr>
        <p:spPr>
          <a:xfrm rot="-9898606" flipH="1">
            <a:off x="-534206" y="2767888"/>
            <a:ext cx="2242963" cy="347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rgbClr val="37618A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sz="30000">
              <a:solidFill>
                <a:srgbClr val="37618A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726100" y="542575"/>
            <a:ext cx="76917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1"/>
          </p:nvPr>
        </p:nvSpPr>
        <p:spPr>
          <a:xfrm>
            <a:off x="1197500" y="2876550"/>
            <a:ext cx="2645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2"/>
          </p:nvPr>
        </p:nvSpPr>
        <p:spPr>
          <a:xfrm>
            <a:off x="5303800" y="2876550"/>
            <a:ext cx="26427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3"/>
          </p:nvPr>
        </p:nvSpPr>
        <p:spPr>
          <a:xfrm>
            <a:off x="890625" y="2219325"/>
            <a:ext cx="30765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4"/>
          </p:nvPr>
        </p:nvSpPr>
        <p:spPr>
          <a:xfrm>
            <a:off x="5100675" y="2190750"/>
            <a:ext cx="3152700" cy="5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4">
    <p:bg>
      <p:bgPr>
        <a:solidFill>
          <a:schemeClr val="dk2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42"/>
          <p:cNvGrpSpPr/>
          <p:nvPr/>
        </p:nvGrpSpPr>
        <p:grpSpPr>
          <a:xfrm rot="-899857" flipH="1">
            <a:off x="209708" y="190062"/>
            <a:ext cx="1711973" cy="1846180"/>
            <a:chOff x="-3361711" y="308336"/>
            <a:chExt cx="3987600" cy="4300200"/>
          </a:xfrm>
        </p:grpSpPr>
        <p:grpSp>
          <p:nvGrpSpPr>
            <p:cNvPr id="620" name="Google Shape;620;p42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621" name="Google Shape;621;p42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name="adj" fmla="val 5368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42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623" name="Google Shape;623;p42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624" name="Google Shape;624;p42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5" name="Google Shape;625;p42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26" name="Google Shape;626;p42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627" name="Google Shape;627;p42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" name="Google Shape;628;p42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629" name="Google Shape;629;p42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42"/>
          <p:cNvGrpSpPr/>
          <p:nvPr/>
        </p:nvGrpSpPr>
        <p:grpSpPr>
          <a:xfrm rot="899857">
            <a:off x="7222308" y="3107262"/>
            <a:ext cx="1711973" cy="1846180"/>
            <a:chOff x="-2571136" y="421611"/>
            <a:chExt cx="3987600" cy="4300200"/>
          </a:xfrm>
        </p:grpSpPr>
        <p:sp>
          <p:nvSpPr>
            <p:cNvPr id="631" name="Google Shape;631;p42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name="adj" fmla="val 5368"/>
              </a:avLst>
            </a:prstGeom>
            <a:solidFill>
              <a:srgbClr val="DA7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2" name="Google Shape;632;p42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633" name="Google Shape;633;p42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634" name="Google Shape;634;p42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42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6" name="Google Shape;636;p42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637" name="Google Shape;637;p42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42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39" name="Google Shape;639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2"/>
          <p:cNvSpPr txBox="1">
            <a:spLocks noGrp="1"/>
          </p:cNvSpPr>
          <p:nvPr>
            <p:ph type="subTitle" idx="1"/>
          </p:nvPr>
        </p:nvSpPr>
        <p:spPr>
          <a:xfrm>
            <a:off x="5504841" y="1594175"/>
            <a:ext cx="2179200" cy="4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ilita One"/>
              <a:buNone/>
              <a:defRPr sz="21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2"/>
          <p:cNvSpPr txBox="1">
            <a:spLocks noGrp="1"/>
          </p:cNvSpPr>
          <p:nvPr>
            <p:ph type="subTitle" idx="2"/>
          </p:nvPr>
        </p:nvSpPr>
        <p:spPr>
          <a:xfrm>
            <a:off x="5504853" y="2066625"/>
            <a:ext cx="2427300" cy="8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2"/>
          <p:cNvSpPr txBox="1">
            <a:spLocks noGrp="1"/>
          </p:cNvSpPr>
          <p:nvPr>
            <p:ph type="subTitle" idx="3"/>
          </p:nvPr>
        </p:nvSpPr>
        <p:spPr>
          <a:xfrm>
            <a:off x="5504841" y="3151225"/>
            <a:ext cx="2179200" cy="4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ilita One"/>
              <a:buNone/>
              <a:defRPr sz="21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42"/>
          <p:cNvSpPr txBox="1">
            <a:spLocks noGrp="1"/>
          </p:cNvSpPr>
          <p:nvPr>
            <p:ph type="subTitle" idx="4"/>
          </p:nvPr>
        </p:nvSpPr>
        <p:spPr>
          <a:xfrm>
            <a:off x="5504853" y="3600625"/>
            <a:ext cx="2427300" cy="8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42"/>
          <p:cNvSpPr txBox="1">
            <a:spLocks noGrp="1"/>
          </p:cNvSpPr>
          <p:nvPr>
            <p:ph type="subTitle" idx="5"/>
          </p:nvPr>
        </p:nvSpPr>
        <p:spPr>
          <a:xfrm>
            <a:off x="1635141" y="1594175"/>
            <a:ext cx="2179200" cy="4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ilita One"/>
              <a:buNone/>
              <a:defRPr sz="21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42"/>
          <p:cNvSpPr txBox="1">
            <a:spLocks noGrp="1"/>
          </p:cNvSpPr>
          <p:nvPr>
            <p:ph type="subTitle" idx="6"/>
          </p:nvPr>
        </p:nvSpPr>
        <p:spPr>
          <a:xfrm>
            <a:off x="1635153" y="2066625"/>
            <a:ext cx="2427300" cy="8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42"/>
          <p:cNvSpPr txBox="1">
            <a:spLocks noGrp="1"/>
          </p:cNvSpPr>
          <p:nvPr>
            <p:ph type="subTitle" idx="7"/>
          </p:nvPr>
        </p:nvSpPr>
        <p:spPr>
          <a:xfrm>
            <a:off x="1635141" y="3151225"/>
            <a:ext cx="2179200" cy="4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ilita One"/>
              <a:buNone/>
              <a:defRPr sz="21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42"/>
          <p:cNvSpPr txBox="1">
            <a:spLocks noGrp="1"/>
          </p:cNvSpPr>
          <p:nvPr>
            <p:ph type="subTitle" idx="8"/>
          </p:nvPr>
        </p:nvSpPr>
        <p:spPr>
          <a:xfrm>
            <a:off x="1635153" y="3600625"/>
            <a:ext cx="2427300" cy="8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02">
  <p:cSld name="TITLE_AND_BODY_2">
    <p:bg>
      <p:bgPr>
        <a:solidFill>
          <a:schemeClr val="lt1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43"/>
          <p:cNvGrpSpPr/>
          <p:nvPr/>
        </p:nvGrpSpPr>
        <p:grpSpPr>
          <a:xfrm rot="899960">
            <a:off x="4715630" y="450288"/>
            <a:ext cx="3987481" cy="4300072"/>
            <a:chOff x="-3361711" y="308336"/>
            <a:chExt cx="3987600" cy="4300200"/>
          </a:xfrm>
        </p:grpSpPr>
        <p:grpSp>
          <p:nvGrpSpPr>
            <p:cNvPr id="650" name="Google Shape;650;p43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651" name="Google Shape;651;p43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name="adj" fmla="val 5368"/>
                </a:avLst>
              </a:prstGeom>
              <a:solidFill>
                <a:srgbClr val="669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2" name="Google Shape;652;p43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653" name="Google Shape;653;p43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654" name="Google Shape;654;p43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" name="Google Shape;655;p43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6" name="Google Shape;656;p43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657" name="Google Shape;657;p43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" name="Google Shape;658;p43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659" name="Google Shape;659;p43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3"/>
          <p:cNvSpPr txBox="1">
            <a:spLocks noGrp="1"/>
          </p:cNvSpPr>
          <p:nvPr>
            <p:ph type="subTitle" idx="1"/>
          </p:nvPr>
        </p:nvSpPr>
        <p:spPr>
          <a:xfrm>
            <a:off x="722150" y="1606650"/>
            <a:ext cx="2849700" cy="19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01">
  <p:cSld name="TITLE_AND_TWO_COLUMNS_1">
    <p:bg>
      <p:bgPr>
        <a:solidFill>
          <a:schemeClr val="dk2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p44"/>
          <p:cNvGrpSpPr/>
          <p:nvPr/>
        </p:nvGrpSpPr>
        <p:grpSpPr>
          <a:xfrm rot="9900143" flipH="1">
            <a:off x="7222308" y="190062"/>
            <a:ext cx="1711973" cy="1846180"/>
            <a:chOff x="-3361711" y="308336"/>
            <a:chExt cx="3987600" cy="4300200"/>
          </a:xfrm>
        </p:grpSpPr>
        <p:grpSp>
          <p:nvGrpSpPr>
            <p:cNvPr id="664" name="Google Shape;664;p44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665" name="Google Shape;665;p44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name="adj" fmla="val 5368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6" name="Google Shape;666;p44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667" name="Google Shape;667;p44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668" name="Google Shape;668;p44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" name="Google Shape;669;p44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70" name="Google Shape;670;p44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671" name="Google Shape;671;p44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" name="Google Shape;672;p44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673" name="Google Shape;673;p44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44"/>
          <p:cNvGrpSpPr/>
          <p:nvPr/>
        </p:nvGrpSpPr>
        <p:grpSpPr>
          <a:xfrm rot="-9900143">
            <a:off x="209708" y="190062"/>
            <a:ext cx="1711973" cy="1846180"/>
            <a:chOff x="-2571136" y="421611"/>
            <a:chExt cx="3987600" cy="4300200"/>
          </a:xfrm>
        </p:grpSpPr>
        <p:sp>
          <p:nvSpPr>
            <p:cNvPr id="675" name="Google Shape;675;p44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name="adj" fmla="val 5368"/>
              </a:avLst>
            </a:prstGeom>
            <a:solidFill>
              <a:srgbClr val="DA7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6" name="Google Shape;676;p44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677" name="Google Shape;677;p44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678" name="Google Shape;678;p44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44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0" name="Google Shape;680;p44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681" name="Google Shape;681;p44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44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83" name="Google Shape;683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4" name="Google Shape;684;p44"/>
          <p:cNvSpPr txBox="1">
            <a:spLocks noGrp="1"/>
          </p:cNvSpPr>
          <p:nvPr>
            <p:ph type="subTitle" idx="1"/>
          </p:nvPr>
        </p:nvSpPr>
        <p:spPr>
          <a:xfrm>
            <a:off x="1405825" y="2779600"/>
            <a:ext cx="2236200" cy="10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8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800"/>
              <a:buFont typeface="Lilita One"/>
              <a:buNone/>
              <a:defRPr sz="28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800"/>
              <a:buFont typeface="Lilita One"/>
              <a:buNone/>
              <a:defRPr sz="28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800"/>
              <a:buFont typeface="Lilita One"/>
              <a:buNone/>
              <a:defRPr sz="28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800"/>
              <a:buFont typeface="Lilita One"/>
              <a:buNone/>
              <a:defRPr sz="28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800"/>
              <a:buFont typeface="Lilita One"/>
              <a:buNone/>
              <a:defRPr sz="28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800"/>
              <a:buFont typeface="Lilita One"/>
              <a:buNone/>
              <a:defRPr sz="28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800"/>
              <a:buFont typeface="Lilita One"/>
              <a:buNone/>
              <a:defRPr sz="28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800"/>
              <a:buFont typeface="Lilita One"/>
              <a:buNone/>
              <a:defRPr sz="28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685" name="Google Shape;685;p44"/>
          <p:cNvSpPr txBox="1">
            <a:spLocks noGrp="1"/>
          </p:cNvSpPr>
          <p:nvPr>
            <p:ph type="subTitle" idx="2"/>
          </p:nvPr>
        </p:nvSpPr>
        <p:spPr>
          <a:xfrm>
            <a:off x="1405825" y="3829025"/>
            <a:ext cx="2236200" cy="7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6" name="Google Shape;686;p44"/>
          <p:cNvSpPr txBox="1">
            <a:spLocks noGrp="1"/>
          </p:cNvSpPr>
          <p:nvPr>
            <p:ph type="subTitle" idx="3"/>
          </p:nvPr>
        </p:nvSpPr>
        <p:spPr>
          <a:xfrm>
            <a:off x="5502000" y="2779600"/>
            <a:ext cx="2236200" cy="10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8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800"/>
              <a:buFont typeface="Lilita One"/>
              <a:buNone/>
              <a:defRPr sz="28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800"/>
              <a:buFont typeface="Lilita One"/>
              <a:buNone/>
              <a:defRPr sz="28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800"/>
              <a:buFont typeface="Lilita One"/>
              <a:buNone/>
              <a:defRPr sz="28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800"/>
              <a:buFont typeface="Lilita One"/>
              <a:buNone/>
              <a:defRPr sz="28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800"/>
              <a:buFont typeface="Lilita One"/>
              <a:buNone/>
              <a:defRPr sz="28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800"/>
              <a:buFont typeface="Lilita One"/>
              <a:buNone/>
              <a:defRPr sz="28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800"/>
              <a:buFont typeface="Lilita One"/>
              <a:buNone/>
              <a:defRPr sz="28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800"/>
              <a:buFont typeface="Lilita One"/>
              <a:buNone/>
              <a:defRPr sz="28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687" name="Google Shape;687;p44"/>
          <p:cNvSpPr txBox="1">
            <a:spLocks noGrp="1"/>
          </p:cNvSpPr>
          <p:nvPr>
            <p:ph type="subTitle" idx="4"/>
          </p:nvPr>
        </p:nvSpPr>
        <p:spPr>
          <a:xfrm>
            <a:off x="5502000" y="3829025"/>
            <a:ext cx="2236200" cy="7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2_1">
    <p:bg>
      <p:bgPr>
        <a:solidFill>
          <a:schemeClr val="dk2"/>
        </a:soli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oogle Shape;689;p45"/>
          <p:cNvGrpSpPr/>
          <p:nvPr/>
        </p:nvGrpSpPr>
        <p:grpSpPr>
          <a:xfrm rot="899857">
            <a:off x="7222308" y="190062"/>
            <a:ext cx="1711973" cy="1846180"/>
            <a:chOff x="-3361711" y="308336"/>
            <a:chExt cx="3987600" cy="4300200"/>
          </a:xfrm>
        </p:grpSpPr>
        <p:grpSp>
          <p:nvGrpSpPr>
            <p:cNvPr id="690" name="Google Shape;690;p45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691" name="Google Shape;691;p45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name="adj" fmla="val 5368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2" name="Google Shape;692;p45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693" name="Google Shape;693;p45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694" name="Google Shape;694;p45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" name="Google Shape;695;p45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96" name="Google Shape;696;p45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697" name="Google Shape;697;p45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" name="Google Shape;698;p45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699" name="Google Shape;699;p45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45"/>
          <p:cNvGrpSpPr/>
          <p:nvPr/>
        </p:nvGrpSpPr>
        <p:grpSpPr>
          <a:xfrm rot="-899857" flipH="1">
            <a:off x="209708" y="190062"/>
            <a:ext cx="1711973" cy="1846180"/>
            <a:chOff x="-2571136" y="421611"/>
            <a:chExt cx="3987600" cy="4300200"/>
          </a:xfrm>
        </p:grpSpPr>
        <p:sp>
          <p:nvSpPr>
            <p:cNvPr id="701" name="Google Shape;701;p45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name="adj" fmla="val 5368"/>
              </a:avLst>
            </a:prstGeom>
            <a:solidFill>
              <a:srgbClr val="DA7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2" name="Google Shape;702;p45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703" name="Google Shape;703;p45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704" name="Google Shape;704;p45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45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6" name="Google Shape;706;p45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707" name="Google Shape;707;p45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45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09" name="Google Shape;709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10" name="Google Shape;710;p45"/>
          <p:cNvSpPr txBox="1">
            <a:spLocks noGrp="1"/>
          </p:cNvSpPr>
          <p:nvPr>
            <p:ph type="subTitle" idx="1"/>
          </p:nvPr>
        </p:nvSpPr>
        <p:spPr>
          <a:xfrm>
            <a:off x="720000" y="3627200"/>
            <a:ext cx="23451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11" name="Google Shape;711;p45"/>
          <p:cNvSpPr txBox="1">
            <a:spLocks noGrp="1"/>
          </p:cNvSpPr>
          <p:nvPr>
            <p:ph type="subTitle" idx="2"/>
          </p:nvPr>
        </p:nvSpPr>
        <p:spPr>
          <a:xfrm>
            <a:off x="720000" y="4078425"/>
            <a:ext cx="234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12" name="Google Shape;712;p45"/>
          <p:cNvSpPr txBox="1">
            <a:spLocks noGrp="1"/>
          </p:cNvSpPr>
          <p:nvPr>
            <p:ph type="subTitle" idx="3"/>
          </p:nvPr>
        </p:nvSpPr>
        <p:spPr>
          <a:xfrm>
            <a:off x="3399450" y="3627200"/>
            <a:ext cx="23451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13" name="Google Shape;713;p45"/>
          <p:cNvSpPr txBox="1">
            <a:spLocks noGrp="1"/>
          </p:cNvSpPr>
          <p:nvPr>
            <p:ph type="subTitle" idx="4"/>
          </p:nvPr>
        </p:nvSpPr>
        <p:spPr>
          <a:xfrm>
            <a:off x="3399450" y="4078425"/>
            <a:ext cx="234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14" name="Google Shape;714;p45"/>
          <p:cNvSpPr txBox="1">
            <a:spLocks noGrp="1"/>
          </p:cNvSpPr>
          <p:nvPr>
            <p:ph type="subTitle" idx="5"/>
          </p:nvPr>
        </p:nvSpPr>
        <p:spPr>
          <a:xfrm>
            <a:off x="6078900" y="3627200"/>
            <a:ext cx="23451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15" name="Google Shape;715;p45"/>
          <p:cNvSpPr txBox="1">
            <a:spLocks noGrp="1"/>
          </p:cNvSpPr>
          <p:nvPr>
            <p:ph type="subTitle" idx="6"/>
          </p:nvPr>
        </p:nvSpPr>
        <p:spPr>
          <a:xfrm>
            <a:off x="6078900" y="4078425"/>
            <a:ext cx="234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45"/>
          <p:cNvSpPr txBox="1">
            <a:spLocks noGrp="1"/>
          </p:cNvSpPr>
          <p:nvPr>
            <p:ph type="subTitle" idx="7"/>
          </p:nvPr>
        </p:nvSpPr>
        <p:spPr>
          <a:xfrm>
            <a:off x="720000" y="1872446"/>
            <a:ext cx="23451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17" name="Google Shape;717;p45"/>
          <p:cNvSpPr txBox="1">
            <a:spLocks noGrp="1"/>
          </p:cNvSpPr>
          <p:nvPr>
            <p:ph type="subTitle" idx="8"/>
          </p:nvPr>
        </p:nvSpPr>
        <p:spPr>
          <a:xfrm>
            <a:off x="720000" y="2323681"/>
            <a:ext cx="234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45"/>
          <p:cNvSpPr txBox="1">
            <a:spLocks noGrp="1"/>
          </p:cNvSpPr>
          <p:nvPr>
            <p:ph type="subTitle" idx="9"/>
          </p:nvPr>
        </p:nvSpPr>
        <p:spPr>
          <a:xfrm>
            <a:off x="3399450" y="1872446"/>
            <a:ext cx="23451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19" name="Google Shape;719;p45"/>
          <p:cNvSpPr txBox="1">
            <a:spLocks noGrp="1"/>
          </p:cNvSpPr>
          <p:nvPr>
            <p:ph type="subTitle" idx="13"/>
          </p:nvPr>
        </p:nvSpPr>
        <p:spPr>
          <a:xfrm>
            <a:off x="3399450" y="2323681"/>
            <a:ext cx="234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45"/>
          <p:cNvSpPr txBox="1">
            <a:spLocks noGrp="1"/>
          </p:cNvSpPr>
          <p:nvPr>
            <p:ph type="subTitle" idx="14"/>
          </p:nvPr>
        </p:nvSpPr>
        <p:spPr>
          <a:xfrm>
            <a:off x="6078900" y="1872446"/>
            <a:ext cx="23451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21" name="Google Shape;721;p45"/>
          <p:cNvSpPr txBox="1">
            <a:spLocks noGrp="1"/>
          </p:cNvSpPr>
          <p:nvPr>
            <p:ph type="subTitle" idx="15"/>
          </p:nvPr>
        </p:nvSpPr>
        <p:spPr>
          <a:xfrm>
            <a:off x="6078900" y="2323681"/>
            <a:ext cx="234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solidFill>
          <a:schemeClr val="dk2"/>
        </a:solid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46"/>
          <p:cNvGrpSpPr/>
          <p:nvPr/>
        </p:nvGrpSpPr>
        <p:grpSpPr>
          <a:xfrm flipH="1">
            <a:off x="4179311" y="-21003"/>
            <a:ext cx="4964700" cy="5185500"/>
            <a:chOff x="4227036" y="7547"/>
            <a:chExt cx="4964700" cy="5185500"/>
          </a:xfrm>
        </p:grpSpPr>
        <p:sp>
          <p:nvSpPr>
            <p:cNvPr id="724" name="Google Shape;724;p46"/>
            <p:cNvSpPr/>
            <p:nvPr/>
          </p:nvSpPr>
          <p:spPr>
            <a:xfrm rot="-899950" flipH="1">
              <a:off x="4715607" y="450278"/>
              <a:ext cx="3987558" cy="4300039"/>
            </a:xfrm>
            <a:prstGeom prst="roundRect">
              <a:avLst>
                <a:gd name="adj" fmla="val 5368"/>
              </a:avLst>
            </a:prstGeom>
            <a:solidFill>
              <a:srgbClr val="DA7280"/>
            </a:solidFill>
            <a:ln w="9525" cap="flat" cmpd="sng">
              <a:solidFill>
                <a:srgbClr val="DA728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5" name="Google Shape;725;p46"/>
            <p:cNvGrpSpPr/>
            <p:nvPr/>
          </p:nvGrpSpPr>
          <p:grpSpPr>
            <a:xfrm rot="-899960" flipH="1">
              <a:off x="5080682" y="838252"/>
              <a:ext cx="3257378" cy="3524145"/>
              <a:chOff x="-2206074" y="819150"/>
              <a:chExt cx="3257475" cy="3524250"/>
            </a:xfrm>
          </p:grpSpPr>
          <p:grpSp>
            <p:nvGrpSpPr>
              <p:cNvPr id="726" name="Google Shape;726;p46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727" name="Google Shape;727;p46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46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9" name="Google Shape;729;p46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730" name="Google Shape;730;p46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46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32" name="Google Shape;732;p46"/>
          <p:cNvSpPr txBox="1">
            <a:spLocks noGrp="1"/>
          </p:cNvSpPr>
          <p:nvPr>
            <p:ph type="ctrTitle"/>
          </p:nvPr>
        </p:nvSpPr>
        <p:spPr>
          <a:xfrm flipH="1">
            <a:off x="720000" y="540000"/>
            <a:ext cx="26232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2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highlight>
                  <a:srgbClr val="291F4D"/>
                </a:highlight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highlight>
                  <a:srgbClr val="291F4D"/>
                </a:highlight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highlight>
                  <a:srgbClr val="291F4D"/>
                </a:highlight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highlight>
                  <a:srgbClr val="291F4D"/>
                </a:highlight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highlight>
                  <a:srgbClr val="291F4D"/>
                </a:highlight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highlight>
                  <a:srgbClr val="291F4D"/>
                </a:highlight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highlight>
                  <a:srgbClr val="291F4D"/>
                </a:highlight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highlight>
                  <a:srgbClr val="291F4D"/>
                </a:highlight>
              </a:defRPr>
            </a:lvl9pPr>
          </a:lstStyle>
          <a:p>
            <a:endParaRPr/>
          </a:p>
        </p:txBody>
      </p:sp>
      <p:sp>
        <p:nvSpPr>
          <p:cNvPr id="733" name="Google Shape;733;p46"/>
          <p:cNvSpPr txBox="1">
            <a:spLocks noGrp="1"/>
          </p:cNvSpPr>
          <p:nvPr>
            <p:ph type="subTitle" idx="1"/>
          </p:nvPr>
        </p:nvSpPr>
        <p:spPr>
          <a:xfrm flipH="1">
            <a:off x="720000" y="2057400"/>
            <a:ext cx="4052100" cy="3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34" name="Google Shape;734;p46"/>
          <p:cNvSpPr txBox="1">
            <a:spLocks noGrp="1"/>
          </p:cNvSpPr>
          <p:nvPr>
            <p:ph type="subTitle" idx="2"/>
          </p:nvPr>
        </p:nvSpPr>
        <p:spPr>
          <a:xfrm flipH="1">
            <a:off x="720000" y="2490150"/>
            <a:ext cx="40521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46"/>
          <p:cNvSpPr txBox="1"/>
          <p:nvPr/>
        </p:nvSpPr>
        <p:spPr>
          <a:xfrm>
            <a:off x="720000" y="3446025"/>
            <a:ext cx="41496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including icons by </a:t>
            </a:r>
            <a:r>
              <a:rPr lang="en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03">
  <p:cSld name="TITLE_ONLY_1_1">
    <p:bg>
      <p:bgPr>
        <a:solidFill>
          <a:schemeClr val="dk2"/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47"/>
          <p:cNvSpPr txBox="1">
            <a:spLocks noGrp="1"/>
          </p:cNvSpPr>
          <p:nvPr>
            <p:ph type="subTitle" idx="1"/>
          </p:nvPr>
        </p:nvSpPr>
        <p:spPr>
          <a:xfrm>
            <a:off x="745900" y="1644550"/>
            <a:ext cx="3710400" cy="29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279D"/>
              </a:buClr>
              <a:buSzPts val="1600"/>
              <a:buNone/>
              <a:defRPr>
                <a:solidFill>
                  <a:srgbClr val="42279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279D"/>
              </a:buClr>
              <a:buSzPts val="1600"/>
              <a:buNone/>
              <a:defRPr>
                <a:solidFill>
                  <a:srgbClr val="42279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279D"/>
              </a:buClr>
              <a:buSzPts val="1600"/>
              <a:buNone/>
              <a:defRPr>
                <a:solidFill>
                  <a:srgbClr val="42279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279D"/>
              </a:buClr>
              <a:buSzPts val="1600"/>
              <a:buNone/>
              <a:defRPr>
                <a:solidFill>
                  <a:srgbClr val="42279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279D"/>
              </a:buClr>
              <a:buSzPts val="1600"/>
              <a:buNone/>
              <a:defRPr>
                <a:solidFill>
                  <a:srgbClr val="42279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279D"/>
              </a:buClr>
              <a:buSzPts val="1600"/>
              <a:buNone/>
              <a:defRPr>
                <a:solidFill>
                  <a:srgbClr val="42279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279D"/>
              </a:buClr>
              <a:buSzPts val="1600"/>
              <a:buNone/>
              <a:defRPr>
                <a:solidFill>
                  <a:srgbClr val="42279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279D"/>
              </a:buClr>
              <a:buSzPts val="1600"/>
              <a:buNone/>
              <a:defRPr>
                <a:solidFill>
                  <a:srgbClr val="42279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279D"/>
              </a:buClr>
              <a:buSzPts val="1600"/>
              <a:buNone/>
              <a:defRPr>
                <a:solidFill>
                  <a:srgbClr val="42279D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47"/>
          <p:cNvSpPr txBox="1">
            <a:spLocks noGrp="1"/>
          </p:cNvSpPr>
          <p:nvPr>
            <p:ph type="subTitle" idx="2"/>
          </p:nvPr>
        </p:nvSpPr>
        <p:spPr>
          <a:xfrm>
            <a:off x="4713925" y="1644550"/>
            <a:ext cx="3710400" cy="11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279D"/>
              </a:buClr>
              <a:buSzPts val="1600"/>
              <a:buNone/>
              <a:defRPr>
                <a:solidFill>
                  <a:srgbClr val="42279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279D"/>
              </a:buClr>
              <a:buSzPts val="1600"/>
              <a:buNone/>
              <a:defRPr>
                <a:solidFill>
                  <a:srgbClr val="42279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279D"/>
              </a:buClr>
              <a:buSzPts val="1600"/>
              <a:buNone/>
              <a:defRPr>
                <a:solidFill>
                  <a:srgbClr val="42279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279D"/>
              </a:buClr>
              <a:buSzPts val="1600"/>
              <a:buNone/>
              <a:defRPr>
                <a:solidFill>
                  <a:srgbClr val="42279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279D"/>
              </a:buClr>
              <a:buSzPts val="1600"/>
              <a:buNone/>
              <a:defRPr>
                <a:solidFill>
                  <a:srgbClr val="42279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279D"/>
              </a:buClr>
              <a:buSzPts val="1600"/>
              <a:buNone/>
              <a:defRPr>
                <a:solidFill>
                  <a:srgbClr val="42279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279D"/>
              </a:buClr>
              <a:buSzPts val="1600"/>
              <a:buNone/>
              <a:defRPr>
                <a:solidFill>
                  <a:srgbClr val="42279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279D"/>
              </a:buClr>
              <a:buSzPts val="1600"/>
              <a:buNone/>
              <a:defRPr>
                <a:solidFill>
                  <a:srgbClr val="42279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279D"/>
              </a:buClr>
              <a:buSzPts val="1600"/>
              <a:buNone/>
              <a:defRPr>
                <a:solidFill>
                  <a:srgbClr val="42279D"/>
                </a:solidFill>
              </a:defRPr>
            </a:lvl9pPr>
          </a:lstStyle>
          <a:p>
            <a:endParaRPr/>
          </a:p>
        </p:txBody>
      </p:sp>
      <p:grpSp>
        <p:nvGrpSpPr>
          <p:cNvPr id="740" name="Google Shape;740;p47"/>
          <p:cNvGrpSpPr/>
          <p:nvPr/>
        </p:nvGrpSpPr>
        <p:grpSpPr>
          <a:xfrm rot="899857">
            <a:off x="7222308" y="3107262"/>
            <a:ext cx="1711973" cy="1846180"/>
            <a:chOff x="-3361711" y="308336"/>
            <a:chExt cx="3987600" cy="4300200"/>
          </a:xfrm>
        </p:grpSpPr>
        <p:grpSp>
          <p:nvGrpSpPr>
            <p:cNvPr id="741" name="Google Shape;741;p47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742" name="Google Shape;742;p47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name="adj" fmla="val 5368"/>
                </a:avLst>
              </a:prstGeom>
              <a:solidFill>
                <a:srgbClr val="EA73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3" name="Google Shape;743;p47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744" name="Google Shape;744;p47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745" name="Google Shape;745;p47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6" name="Google Shape;746;p47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47" name="Google Shape;747;p47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748" name="Google Shape;748;p47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9" name="Google Shape;749;p47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750" name="Google Shape;750;p47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47"/>
          <p:cNvGrpSpPr/>
          <p:nvPr/>
        </p:nvGrpSpPr>
        <p:grpSpPr>
          <a:xfrm rot="-899857" flipH="1">
            <a:off x="209708" y="190062"/>
            <a:ext cx="1711973" cy="1846180"/>
            <a:chOff x="-2571136" y="421611"/>
            <a:chExt cx="3987600" cy="4300200"/>
          </a:xfrm>
        </p:grpSpPr>
        <p:sp>
          <p:nvSpPr>
            <p:cNvPr id="752" name="Google Shape;752;p47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name="adj" fmla="val 5368"/>
              </a:avLst>
            </a:prstGeom>
            <a:solidFill>
              <a:srgbClr val="EA7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3" name="Google Shape;753;p47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754" name="Google Shape;754;p47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755" name="Google Shape;755;p47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47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7" name="Google Shape;757;p47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758" name="Google Shape;758;p47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59;p47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itle and three columns 01">
  <p:cSld name="TITLE_AND_TWO_COLUMNS_2">
    <p:bg>
      <p:bgPr>
        <a:solidFill>
          <a:schemeClr val="lt1"/>
        </a:solidFill>
        <a:effectLst/>
      </p:bgPr>
    </p:bg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1" name="Google Shape;761;p48"/>
          <p:cNvGrpSpPr/>
          <p:nvPr/>
        </p:nvGrpSpPr>
        <p:grpSpPr>
          <a:xfrm rot="10800000" flipH="1">
            <a:off x="7012447" y="10"/>
            <a:ext cx="2131500" cy="2226300"/>
            <a:chOff x="7012442" y="2917195"/>
            <a:chExt cx="2131500" cy="2226300"/>
          </a:xfrm>
        </p:grpSpPr>
        <p:sp>
          <p:nvSpPr>
            <p:cNvPr id="762" name="Google Shape;762;p48"/>
            <p:cNvSpPr/>
            <p:nvPr/>
          </p:nvSpPr>
          <p:spPr>
            <a:xfrm rot="900037">
              <a:off x="7222223" y="3107281"/>
              <a:ext cx="1711938" cy="1846129"/>
            </a:xfrm>
            <a:prstGeom prst="roundRect">
              <a:avLst>
                <a:gd name="adj" fmla="val 5368"/>
              </a:avLst>
            </a:prstGeom>
            <a:solidFill>
              <a:srgbClr val="669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8"/>
            <p:cNvSpPr/>
            <p:nvPr/>
          </p:nvSpPr>
          <p:spPr>
            <a:xfrm rot="899198">
              <a:off x="7867772" y="38197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48"/>
          <p:cNvGrpSpPr/>
          <p:nvPr/>
        </p:nvGrpSpPr>
        <p:grpSpPr>
          <a:xfrm rot="10800000">
            <a:off x="7012442" y="2917210"/>
            <a:ext cx="2131500" cy="2226300"/>
            <a:chOff x="47" y="-5"/>
            <a:chExt cx="2131500" cy="2226300"/>
          </a:xfrm>
        </p:grpSpPr>
        <p:sp>
          <p:nvSpPr>
            <p:cNvPr id="765" name="Google Shape;765;p48"/>
            <p:cNvSpPr/>
            <p:nvPr/>
          </p:nvSpPr>
          <p:spPr>
            <a:xfrm rot="-900037" flipH="1">
              <a:off x="209828" y="190081"/>
              <a:ext cx="1711938" cy="1846129"/>
            </a:xfrm>
            <a:prstGeom prst="roundRect">
              <a:avLst>
                <a:gd name="adj" fmla="val 5368"/>
              </a:avLst>
            </a:prstGeom>
            <a:solidFill>
              <a:srgbClr val="669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6" name="Google Shape;766;p48"/>
            <p:cNvGrpSpPr/>
            <p:nvPr/>
          </p:nvGrpSpPr>
          <p:grpSpPr>
            <a:xfrm rot="-899857" flipH="1">
              <a:off x="366438" y="356630"/>
              <a:ext cx="1398513" cy="1513046"/>
              <a:chOff x="-2206074" y="819150"/>
              <a:chExt cx="3257475" cy="3524250"/>
            </a:xfrm>
          </p:grpSpPr>
          <p:sp>
            <p:nvSpPr>
              <p:cNvPr id="767" name="Google Shape;767;p48"/>
              <p:cNvSpPr/>
              <p:nvPr/>
            </p:nvSpPr>
            <p:spPr>
              <a:xfrm>
                <a:off x="-2206074" y="81915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48"/>
              <p:cNvSpPr/>
              <p:nvPr/>
            </p:nvSpPr>
            <p:spPr>
              <a:xfrm>
                <a:off x="70401" y="336240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9" name="Google Shape;769;p48"/>
            <p:cNvSpPr/>
            <p:nvPr/>
          </p:nvSpPr>
          <p:spPr>
            <a:xfrm rot="-899198" flipH="1">
              <a:off x="855093" y="9025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" name="Google Shape;770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1"/>
          </p:nvPr>
        </p:nvSpPr>
        <p:spPr>
          <a:xfrm>
            <a:off x="713225" y="2244200"/>
            <a:ext cx="2483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72" name="Google Shape;772;p48"/>
          <p:cNvSpPr txBox="1">
            <a:spLocks noGrp="1"/>
          </p:cNvSpPr>
          <p:nvPr>
            <p:ph type="subTitle" idx="2"/>
          </p:nvPr>
        </p:nvSpPr>
        <p:spPr>
          <a:xfrm>
            <a:off x="713225" y="2781150"/>
            <a:ext cx="3363600" cy="7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3" name="Google Shape;773;p48"/>
          <p:cNvSpPr txBox="1">
            <a:spLocks noGrp="1"/>
          </p:cNvSpPr>
          <p:nvPr>
            <p:ph type="subTitle" idx="3"/>
          </p:nvPr>
        </p:nvSpPr>
        <p:spPr>
          <a:xfrm>
            <a:off x="713225" y="3555725"/>
            <a:ext cx="2483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74" name="Google Shape;774;p48"/>
          <p:cNvSpPr txBox="1">
            <a:spLocks noGrp="1"/>
          </p:cNvSpPr>
          <p:nvPr>
            <p:ph type="subTitle" idx="4"/>
          </p:nvPr>
        </p:nvSpPr>
        <p:spPr>
          <a:xfrm>
            <a:off x="713225" y="4016475"/>
            <a:ext cx="3363600" cy="7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5" name="Google Shape;775;p48"/>
          <p:cNvSpPr txBox="1">
            <a:spLocks noGrp="1"/>
          </p:cNvSpPr>
          <p:nvPr>
            <p:ph type="subTitle" idx="5"/>
          </p:nvPr>
        </p:nvSpPr>
        <p:spPr>
          <a:xfrm>
            <a:off x="713225" y="1005950"/>
            <a:ext cx="2483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DA00"/>
              </a:buClr>
              <a:buSzPts val="2100"/>
              <a:buFont typeface="Lilita One"/>
              <a:buNone/>
              <a:defRPr sz="2100">
                <a:solidFill>
                  <a:srgbClr val="FFDA00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76" name="Google Shape;776;p48"/>
          <p:cNvSpPr txBox="1">
            <a:spLocks noGrp="1"/>
          </p:cNvSpPr>
          <p:nvPr>
            <p:ph type="subTitle" idx="6"/>
          </p:nvPr>
        </p:nvSpPr>
        <p:spPr>
          <a:xfrm>
            <a:off x="713225" y="1542900"/>
            <a:ext cx="3363600" cy="7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726100" y="542575"/>
            <a:ext cx="76917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6100" y="1256950"/>
            <a:ext cx="4228500" cy="16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6100" y="3057525"/>
            <a:ext cx="3813900" cy="15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2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2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2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2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2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2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65" name="Google Shape;65;p7"/>
          <p:cNvGrpSpPr/>
          <p:nvPr/>
        </p:nvGrpSpPr>
        <p:grpSpPr>
          <a:xfrm rot="899960">
            <a:off x="4715630" y="450288"/>
            <a:ext cx="3987481" cy="4300072"/>
            <a:chOff x="-3361711" y="308336"/>
            <a:chExt cx="3987600" cy="4300200"/>
          </a:xfrm>
        </p:grpSpPr>
        <p:grpSp>
          <p:nvGrpSpPr>
            <p:cNvPr id="66" name="Google Shape;66;p7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67" name="Google Shape;67;p7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name="adj" fmla="val 5368"/>
                </a:avLst>
              </a:prstGeom>
              <a:solidFill>
                <a:srgbClr val="669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" name="Google Shape;68;p7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69" name="Google Shape;69;p7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70" name="Google Shape;70;p7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5081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7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5081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2" name="Google Shape;72;p7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73" name="Google Shape;73;p7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5081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7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5081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75" name="Google Shape;75;p7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rgbClr val="508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7"/>
          <p:cNvSpPr txBox="1"/>
          <p:nvPr/>
        </p:nvSpPr>
        <p:spPr>
          <a:xfrm rot="-665646" flipH="1">
            <a:off x="6911595" y="357094"/>
            <a:ext cx="859054" cy="1211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CEEBFF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sz="8000">
              <a:solidFill>
                <a:srgbClr val="CEEB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77" name="Google Shape;77;p7"/>
          <p:cNvSpPr txBox="1"/>
          <p:nvPr/>
        </p:nvSpPr>
        <p:spPr>
          <a:xfrm rot="-9272901" flipH="1">
            <a:off x="7835846" y="2160468"/>
            <a:ext cx="821642" cy="10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CEEBFF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sz="8000">
              <a:solidFill>
                <a:srgbClr val="CEEB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8" name="Google Shape;13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">
            <a:hlinkClick r:id="" action="ppaction://noaction"/>
          </p:cNvPr>
          <p:cNvSpPr/>
          <p:nvPr/>
        </p:nvSpPr>
        <p:spPr>
          <a:xfrm>
            <a:off x="3317300" y="4192070"/>
            <a:ext cx="2509500" cy="424800"/>
          </a:xfrm>
          <a:prstGeom prst="roundRect">
            <a:avLst>
              <a:gd name="adj" fmla="val 16667"/>
            </a:avLst>
          </a:prstGeom>
          <a:solidFill>
            <a:srgbClr val="D8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grpSp>
        <p:nvGrpSpPr>
          <p:cNvPr id="142" name="Google Shape;142;p13"/>
          <p:cNvGrpSpPr/>
          <p:nvPr/>
        </p:nvGrpSpPr>
        <p:grpSpPr>
          <a:xfrm rot="10800000" flipH="1">
            <a:off x="7012442" y="10"/>
            <a:ext cx="2131500" cy="2226300"/>
            <a:chOff x="7012442" y="2917195"/>
            <a:chExt cx="2131500" cy="2226300"/>
          </a:xfrm>
        </p:grpSpPr>
        <p:sp>
          <p:nvSpPr>
            <p:cNvPr id="143" name="Google Shape;143;p13"/>
            <p:cNvSpPr/>
            <p:nvPr/>
          </p:nvSpPr>
          <p:spPr>
            <a:xfrm rot="900037">
              <a:off x="7222223" y="3107281"/>
              <a:ext cx="1711938" cy="1846129"/>
            </a:xfrm>
            <a:prstGeom prst="roundRect">
              <a:avLst>
                <a:gd name="adj" fmla="val 5368"/>
              </a:avLst>
            </a:prstGeom>
            <a:solidFill>
              <a:srgbClr val="5F8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rot="899198">
              <a:off x="7867772" y="38197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13"/>
          <p:cNvGrpSpPr/>
          <p:nvPr/>
        </p:nvGrpSpPr>
        <p:grpSpPr>
          <a:xfrm rot="10800000" flipH="1">
            <a:off x="47" y="2917210"/>
            <a:ext cx="2131500" cy="2226300"/>
            <a:chOff x="47" y="-5"/>
            <a:chExt cx="2131500" cy="2226300"/>
          </a:xfrm>
        </p:grpSpPr>
        <p:sp>
          <p:nvSpPr>
            <p:cNvPr id="146" name="Google Shape;146;p13"/>
            <p:cNvSpPr/>
            <p:nvPr/>
          </p:nvSpPr>
          <p:spPr>
            <a:xfrm rot="-900037" flipH="1">
              <a:off x="209828" y="190081"/>
              <a:ext cx="1711938" cy="1846129"/>
            </a:xfrm>
            <a:prstGeom prst="roundRect">
              <a:avLst>
                <a:gd name="adj" fmla="val 5368"/>
              </a:avLst>
            </a:prstGeom>
            <a:solidFill>
              <a:srgbClr val="5F8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" name="Google Shape;147;p13"/>
            <p:cNvGrpSpPr/>
            <p:nvPr/>
          </p:nvGrpSpPr>
          <p:grpSpPr>
            <a:xfrm rot="-899857" flipH="1">
              <a:off x="366438" y="356630"/>
              <a:ext cx="1398513" cy="1513046"/>
              <a:chOff x="-2206074" y="819150"/>
              <a:chExt cx="3257475" cy="3524250"/>
            </a:xfrm>
          </p:grpSpPr>
          <p:sp>
            <p:nvSpPr>
              <p:cNvPr id="148" name="Google Shape;148;p13"/>
              <p:cNvSpPr/>
              <p:nvPr/>
            </p:nvSpPr>
            <p:spPr>
              <a:xfrm>
                <a:off x="-2206074" y="81915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70401" y="336240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" name="Google Shape;150;p13"/>
            <p:cNvSpPr/>
            <p:nvPr/>
          </p:nvSpPr>
          <p:spPr>
            <a:xfrm rot="-899198" flipH="1">
              <a:off x="855093" y="9025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ilita One"/>
              <a:buNone/>
              <a:defRPr sz="32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"/>
          </p:nvPr>
        </p:nvSpPr>
        <p:spPr>
          <a:xfrm>
            <a:off x="3376650" y="4200525"/>
            <a:ext cx="23907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Lilita One"/>
                <a:ea typeface="Lilita One"/>
                <a:cs typeface="Lilita One"/>
                <a:sym typeface="Lilit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lt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4"/>
          <p:cNvGrpSpPr/>
          <p:nvPr/>
        </p:nvGrpSpPr>
        <p:grpSpPr>
          <a:xfrm>
            <a:off x="-53475" y="1227822"/>
            <a:ext cx="4964700" cy="5185500"/>
            <a:chOff x="4227036" y="7547"/>
            <a:chExt cx="4964700" cy="5185500"/>
          </a:xfrm>
        </p:grpSpPr>
        <p:sp>
          <p:nvSpPr>
            <p:cNvPr id="155" name="Google Shape;155;p14"/>
            <p:cNvSpPr/>
            <p:nvPr/>
          </p:nvSpPr>
          <p:spPr>
            <a:xfrm rot="-899950" flipH="1">
              <a:off x="4715607" y="450278"/>
              <a:ext cx="3987558" cy="4300039"/>
            </a:xfrm>
            <a:prstGeom prst="roundRect">
              <a:avLst>
                <a:gd name="adj" fmla="val 5368"/>
              </a:avLst>
            </a:prstGeom>
            <a:solidFill>
              <a:srgbClr val="D4C2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 rot="-899814" flipH="1">
              <a:off x="6210673" y="2184844"/>
              <a:ext cx="980806" cy="980806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14"/>
          <p:cNvSpPr txBox="1">
            <a:spLocks noGrp="1"/>
          </p:cNvSpPr>
          <p:nvPr>
            <p:ph type="title"/>
          </p:nvPr>
        </p:nvSpPr>
        <p:spPr>
          <a:xfrm>
            <a:off x="3043230" y="1914463"/>
            <a:ext cx="23856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title" idx="2" hasCustomPrompt="1"/>
          </p:nvPr>
        </p:nvSpPr>
        <p:spPr>
          <a:xfrm>
            <a:off x="726100" y="1878300"/>
            <a:ext cx="2024700" cy="13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9" name="Google Shape;159;p14"/>
          <p:cNvSpPr txBox="1">
            <a:spLocks noGrp="1"/>
          </p:cNvSpPr>
          <p:nvPr>
            <p:ph type="subTitle" idx="1"/>
          </p:nvPr>
        </p:nvSpPr>
        <p:spPr>
          <a:xfrm>
            <a:off x="3037150" y="2526438"/>
            <a:ext cx="23913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100" y="542575"/>
            <a:ext cx="76917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ilita One"/>
              <a:buNone/>
              <a:defRPr sz="32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6100" y="1152475"/>
            <a:ext cx="7691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●"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■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■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Roboto"/>
              <a:buChar char="■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  <p:sldLayoutId id="2147483658" r:id="rId7"/>
    <p:sldLayoutId id="2147483659" r:id="rId8"/>
    <p:sldLayoutId id="2147483660" r:id="rId9"/>
    <p:sldLayoutId id="2147483662" r:id="rId10"/>
    <p:sldLayoutId id="2147483663" r:id="rId11"/>
    <p:sldLayoutId id="2147483666" r:id="rId12"/>
    <p:sldLayoutId id="2147483668" r:id="rId13"/>
    <p:sldLayoutId id="2147483669" r:id="rId14"/>
    <p:sldLayoutId id="214748367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ilita One"/>
              <a:buNone/>
              <a:defRPr sz="32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ubblegum Sans"/>
              <a:buNone/>
              <a:defRPr sz="32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ubblegum Sans"/>
              <a:buNone/>
              <a:defRPr sz="32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ubblegum Sans"/>
              <a:buNone/>
              <a:defRPr sz="32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ubblegum Sans"/>
              <a:buNone/>
              <a:defRPr sz="32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ubblegum Sans"/>
              <a:buNone/>
              <a:defRPr sz="32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ubblegum Sans"/>
              <a:buNone/>
              <a:defRPr sz="32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ubblegum Sans"/>
              <a:buNone/>
              <a:defRPr sz="32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ubblegum Sans"/>
              <a:buNone/>
              <a:defRPr sz="32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>
            <a:endParaRPr/>
          </a:p>
        </p:txBody>
      </p:sp>
      <p:sp>
        <p:nvSpPr>
          <p:cNvPr id="353" name="Google Shape;353;p25"/>
          <p:cNvSpPr txBox="1">
            <a:spLocks noGrp="1"/>
          </p:cNvSpPr>
          <p:nvPr>
            <p:ph type="body" idx="1"/>
          </p:nvPr>
        </p:nvSpPr>
        <p:spPr>
          <a:xfrm>
            <a:off x="720000" y="1746825"/>
            <a:ext cx="7704000" cy="28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○"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■"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○"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■"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○"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■"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4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1620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903">
          <p15:clr>
            <a:srgbClr val="EA4335"/>
          </p15:clr>
        </p15:guide>
        <p15:guide id="7" pos="1665">
          <p15:clr>
            <a:srgbClr val="EA4335"/>
          </p15:clr>
        </p15:guide>
        <p15:guide id="8" pos="409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" Target="slide2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slide" Target="slide5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0"/>
          <p:cNvSpPr txBox="1">
            <a:spLocks noGrp="1"/>
          </p:cNvSpPr>
          <p:nvPr>
            <p:ph type="ctrTitle"/>
          </p:nvPr>
        </p:nvSpPr>
        <p:spPr>
          <a:xfrm>
            <a:off x="726100" y="888738"/>
            <a:ext cx="3846000" cy="26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</a:t>
            </a:r>
            <a:br>
              <a:rPr lang="en" dirty="0"/>
            </a:br>
            <a:r>
              <a:rPr lang="en" dirty="0"/>
              <a:t>Project</a:t>
            </a:r>
            <a:br>
              <a:rPr lang="en" dirty="0"/>
            </a:br>
            <a:r>
              <a:rPr lang="en" dirty="0"/>
              <a:t>Python</a:t>
            </a:r>
            <a:endParaRPr dirty="0"/>
          </a:p>
        </p:txBody>
      </p:sp>
      <p:sp>
        <p:nvSpPr>
          <p:cNvPr id="1314" name="Google Shape;1314;p80"/>
          <p:cNvSpPr txBox="1">
            <a:spLocks noGrp="1"/>
          </p:cNvSpPr>
          <p:nvPr>
            <p:ph type="subTitle" idx="1"/>
          </p:nvPr>
        </p:nvSpPr>
        <p:spPr>
          <a:xfrm>
            <a:off x="726100" y="3504763"/>
            <a:ext cx="28893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By: Diana F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15" name="Google Shape;1315;p80"/>
          <p:cNvGrpSpPr/>
          <p:nvPr/>
        </p:nvGrpSpPr>
        <p:grpSpPr>
          <a:xfrm>
            <a:off x="3258856" y="0"/>
            <a:ext cx="5660011" cy="5934057"/>
            <a:chOff x="4058956" y="-228590"/>
            <a:chExt cx="5660011" cy="5934057"/>
          </a:xfrm>
        </p:grpSpPr>
        <p:sp>
          <p:nvSpPr>
            <p:cNvPr id="1316" name="Google Shape;1316;p80"/>
            <p:cNvSpPr/>
            <p:nvPr/>
          </p:nvSpPr>
          <p:spPr>
            <a:xfrm>
              <a:off x="8400021" y="592589"/>
              <a:ext cx="1318945" cy="2247310"/>
            </a:xfrm>
            <a:custGeom>
              <a:avLst/>
              <a:gdLst/>
              <a:ahLst/>
              <a:cxnLst/>
              <a:rect l="l" t="t" r="r" b="b"/>
              <a:pathLst>
                <a:path w="17965" h="30610" extrusionOk="0">
                  <a:moveTo>
                    <a:pt x="17964" y="1"/>
                  </a:moveTo>
                  <a:lnTo>
                    <a:pt x="0" y="9697"/>
                  </a:lnTo>
                  <a:lnTo>
                    <a:pt x="0" y="30609"/>
                  </a:lnTo>
                  <a:lnTo>
                    <a:pt x="17964" y="19910"/>
                  </a:lnTo>
                  <a:lnTo>
                    <a:pt x="17964" y="1"/>
                  </a:lnTo>
                  <a:close/>
                </a:path>
              </a:pathLst>
            </a:custGeom>
            <a:solidFill>
              <a:srgbClr val="D85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0"/>
            <p:cNvSpPr/>
            <p:nvPr/>
          </p:nvSpPr>
          <p:spPr>
            <a:xfrm>
              <a:off x="7078935" y="-228590"/>
              <a:ext cx="2640020" cy="1533178"/>
            </a:xfrm>
            <a:custGeom>
              <a:avLst/>
              <a:gdLst/>
              <a:ahLst/>
              <a:cxnLst/>
              <a:rect l="l" t="t" r="r" b="b"/>
              <a:pathLst>
                <a:path w="35959" h="20883" extrusionOk="0">
                  <a:moveTo>
                    <a:pt x="18481" y="0"/>
                  </a:moveTo>
                  <a:lnTo>
                    <a:pt x="0" y="10700"/>
                  </a:lnTo>
                  <a:lnTo>
                    <a:pt x="17994" y="20882"/>
                  </a:lnTo>
                  <a:lnTo>
                    <a:pt x="35958" y="11186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rgbClr val="F296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0"/>
            <p:cNvSpPr/>
            <p:nvPr/>
          </p:nvSpPr>
          <p:spPr>
            <a:xfrm>
              <a:off x="7078935" y="556908"/>
              <a:ext cx="1321148" cy="2282991"/>
            </a:xfrm>
            <a:custGeom>
              <a:avLst/>
              <a:gdLst/>
              <a:ahLst/>
              <a:cxnLst/>
              <a:rect l="l" t="t" r="r" b="b"/>
              <a:pathLst>
                <a:path w="17995" h="31096" extrusionOk="0">
                  <a:moveTo>
                    <a:pt x="0" y="1"/>
                  </a:moveTo>
                  <a:lnTo>
                    <a:pt x="0" y="20396"/>
                  </a:lnTo>
                  <a:lnTo>
                    <a:pt x="17994" y="31095"/>
                  </a:lnTo>
                  <a:lnTo>
                    <a:pt x="17994" y="101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6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0"/>
            <p:cNvSpPr/>
            <p:nvPr/>
          </p:nvSpPr>
          <p:spPr>
            <a:xfrm>
              <a:off x="8705735" y="2087745"/>
              <a:ext cx="160784" cy="285741"/>
            </a:xfrm>
            <a:custGeom>
              <a:avLst/>
              <a:gdLst/>
              <a:ahLst/>
              <a:cxnLst/>
              <a:rect l="l" t="t" r="r" b="b"/>
              <a:pathLst>
                <a:path w="2190" h="3892" extrusionOk="0">
                  <a:moveTo>
                    <a:pt x="244" y="1"/>
                  </a:moveTo>
                  <a:cubicBezTo>
                    <a:pt x="183" y="1"/>
                    <a:pt x="92" y="31"/>
                    <a:pt x="1" y="31"/>
                  </a:cubicBezTo>
                  <a:cubicBezTo>
                    <a:pt x="973" y="153"/>
                    <a:pt x="1703" y="974"/>
                    <a:pt x="1703" y="1946"/>
                  </a:cubicBezTo>
                  <a:cubicBezTo>
                    <a:pt x="1703" y="2949"/>
                    <a:pt x="973" y="3740"/>
                    <a:pt x="1" y="3861"/>
                  </a:cubicBezTo>
                  <a:cubicBezTo>
                    <a:pt x="92" y="3892"/>
                    <a:pt x="183" y="3892"/>
                    <a:pt x="244" y="3892"/>
                  </a:cubicBezTo>
                  <a:cubicBezTo>
                    <a:pt x="1308" y="3892"/>
                    <a:pt x="2189" y="3040"/>
                    <a:pt x="2189" y="194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0"/>
            <p:cNvSpPr/>
            <p:nvPr/>
          </p:nvSpPr>
          <p:spPr>
            <a:xfrm>
              <a:off x="8580777" y="2090021"/>
              <a:ext cx="249987" cy="281262"/>
            </a:xfrm>
            <a:custGeom>
              <a:avLst/>
              <a:gdLst/>
              <a:ahLst/>
              <a:cxnLst/>
              <a:rect l="l" t="t" r="r" b="b"/>
              <a:pathLst>
                <a:path w="3405" h="3831" extrusionOk="0">
                  <a:moveTo>
                    <a:pt x="1703" y="0"/>
                  </a:moveTo>
                  <a:cubicBezTo>
                    <a:pt x="760" y="0"/>
                    <a:pt x="0" y="851"/>
                    <a:pt x="0" y="1915"/>
                  </a:cubicBezTo>
                  <a:cubicBezTo>
                    <a:pt x="0" y="2979"/>
                    <a:pt x="760" y="3830"/>
                    <a:pt x="1703" y="3830"/>
                  </a:cubicBezTo>
                  <a:cubicBezTo>
                    <a:pt x="2645" y="3830"/>
                    <a:pt x="3405" y="2979"/>
                    <a:pt x="3405" y="1915"/>
                  </a:cubicBezTo>
                  <a:cubicBezTo>
                    <a:pt x="3405" y="851"/>
                    <a:pt x="2645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0"/>
            <p:cNvSpPr/>
            <p:nvPr/>
          </p:nvSpPr>
          <p:spPr>
            <a:xfrm>
              <a:off x="9433236" y="972013"/>
              <a:ext cx="160784" cy="285667"/>
            </a:xfrm>
            <a:custGeom>
              <a:avLst/>
              <a:gdLst/>
              <a:ahLst/>
              <a:cxnLst/>
              <a:rect l="l" t="t" r="r" b="b"/>
              <a:pathLst>
                <a:path w="2190" h="3891" extrusionOk="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3" y="152"/>
                    <a:pt x="1703" y="973"/>
                    <a:pt x="1703" y="1945"/>
                  </a:cubicBezTo>
                  <a:cubicBezTo>
                    <a:pt x="1703" y="2949"/>
                    <a:pt x="973" y="3739"/>
                    <a:pt x="1" y="3860"/>
                  </a:cubicBezTo>
                  <a:cubicBezTo>
                    <a:pt x="92" y="3891"/>
                    <a:pt x="183" y="3891"/>
                    <a:pt x="244" y="3891"/>
                  </a:cubicBezTo>
                  <a:cubicBezTo>
                    <a:pt x="1338" y="3891"/>
                    <a:pt x="2189" y="3009"/>
                    <a:pt x="2189" y="1945"/>
                  </a:cubicBezTo>
                  <a:cubicBezTo>
                    <a:pt x="2189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0"/>
            <p:cNvSpPr/>
            <p:nvPr/>
          </p:nvSpPr>
          <p:spPr>
            <a:xfrm>
              <a:off x="9308278" y="974215"/>
              <a:ext cx="249987" cy="281262"/>
            </a:xfrm>
            <a:custGeom>
              <a:avLst/>
              <a:gdLst/>
              <a:ahLst/>
              <a:cxnLst/>
              <a:rect l="l" t="t" r="r" b="b"/>
              <a:pathLst>
                <a:path w="3405" h="3831" extrusionOk="0">
                  <a:moveTo>
                    <a:pt x="1703" y="1"/>
                  </a:moveTo>
                  <a:cubicBezTo>
                    <a:pt x="760" y="1"/>
                    <a:pt x="0" y="852"/>
                    <a:pt x="0" y="1915"/>
                  </a:cubicBezTo>
                  <a:cubicBezTo>
                    <a:pt x="0" y="2979"/>
                    <a:pt x="760" y="3830"/>
                    <a:pt x="1703" y="3830"/>
                  </a:cubicBezTo>
                  <a:cubicBezTo>
                    <a:pt x="2645" y="3830"/>
                    <a:pt x="3405" y="2979"/>
                    <a:pt x="3405" y="1915"/>
                  </a:cubicBezTo>
                  <a:cubicBezTo>
                    <a:pt x="3405" y="852"/>
                    <a:pt x="2645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0"/>
            <p:cNvSpPr/>
            <p:nvPr/>
          </p:nvSpPr>
          <p:spPr>
            <a:xfrm>
              <a:off x="7703723" y="1554437"/>
              <a:ext cx="160784" cy="285741"/>
            </a:xfrm>
            <a:custGeom>
              <a:avLst/>
              <a:gdLst/>
              <a:ahLst/>
              <a:cxnLst/>
              <a:rect l="l" t="t" r="r" b="b"/>
              <a:pathLst>
                <a:path w="2190" h="3892" extrusionOk="0">
                  <a:moveTo>
                    <a:pt x="244" y="0"/>
                  </a:moveTo>
                  <a:cubicBezTo>
                    <a:pt x="153" y="0"/>
                    <a:pt x="92" y="31"/>
                    <a:pt x="1" y="31"/>
                  </a:cubicBezTo>
                  <a:cubicBezTo>
                    <a:pt x="943" y="152"/>
                    <a:pt x="1703" y="943"/>
                    <a:pt x="1703" y="1946"/>
                  </a:cubicBezTo>
                  <a:cubicBezTo>
                    <a:pt x="1703" y="2949"/>
                    <a:pt x="943" y="3739"/>
                    <a:pt x="1" y="3861"/>
                  </a:cubicBezTo>
                  <a:cubicBezTo>
                    <a:pt x="92" y="3891"/>
                    <a:pt x="153" y="3891"/>
                    <a:pt x="244" y="3891"/>
                  </a:cubicBezTo>
                  <a:cubicBezTo>
                    <a:pt x="1308" y="3891"/>
                    <a:pt x="2189" y="3010"/>
                    <a:pt x="2189" y="1946"/>
                  </a:cubicBezTo>
                  <a:cubicBezTo>
                    <a:pt x="2189" y="882"/>
                    <a:pt x="130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0"/>
            <p:cNvSpPr/>
            <p:nvPr/>
          </p:nvSpPr>
          <p:spPr>
            <a:xfrm>
              <a:off x="7578766" y="1556640"/>
              <a:ext cx="250060" cy="281262"/>
            </a:xfrm>
            <a:custGeom>
              <a:avLst/>
              <a:gdLst/>
              <a:ahLst/>
              <a:cxnLst/>
              <a:rect l="l" t="t" r="r" b="b"/>
              <a:pathLst>
                <a:path w="3406" h="3831" extrusionOk="0">
                  <a:moveTo>
                    <a:pt x="1703" y="1"/>
                  </a:moveTo>
                  <a:cubicBezTo>
                    <a:pt x="761" y="1"/>
                    <a:pt x="1" y="852"/>
                    <a:pt x="1" y="1916"/>
                  </a:cubicBezTo>
                  <a:cubicBezTo>
                    <a:pt x="1" y="2980"/>
                    <a:pt x="761" y="3831"/>
                    <a:pt x="1703" y="3831"/>
                  </a:cubicBezTo>
                  <a:cubicBezTo>
                    <a:pt x="2645" y="3831"/>
                    <a:pt x="3405" y="2980"/>
                    <a:pt x="3405" y="1916"/>
                  </a:cubicBezTo>
                  <a:cubicBezTo>
                    <a:pt x="3405" y="852"/>
                    <a:pt x="2645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0"/>
            <p:cNvSpPr/>
            <p:nvPr/>
          </p:nvSpPr>
          <p:spPr>
            <a:xfrm>
              <a:off x="9103001" y="405153"/>
              <a:ext cx="160711" cy="285741"/>
            </a:xfrm>
            <a:custGeom>
              <a:avLst/>
              <a:gdLst/>
              <a:ahLst/>
              <a:cxnLst/>
              <a:rect l="l" t="t" r="r" b="b"/>
              <a:pathLst>
                <a:path w="2189" h="3892" extrusionOk="0">
                  <a:moveTo>
                    <a:pt x="243" y="1"/>
                  </a:moveTo>
                  <a:cubicBezTo>
                    <a:pt x="152" y="1"/>
                    <a:pt x="61" y="31"/>
                    <a:pt x="0" y="31"/>
                  </a:cubicBezTo>
                  <a:cubicBezTo>
                    <a:pt x="942" y="153"/>
                    <a:pt x="1702" y="973"/>
                    <a:pt x="1702" y="1946"/>
                  </a:cubicBezTo>
                  <a:cubicBezTo>
                    <a:pt x="1702" y="2949"/>
                    <a:pt x="942" y="3739"/>
                    <a:pt x="0" y="3861"/>
                  </a:cubicBezTo>
                  <a:cubicBezTo>
                    <a:pt x="61" y="3891"/>
                    <a:pt x="152" y="3891"/>
                    <a:pt x="243" y="3891"/>
                  </a:cubicBezTo>
                  <a:cubicBezTo>
                    <a:pt x="1307" y="3891"/>
                    <a:pt x="2158" y="3040"/>
                    <a:pt x="2158" y="1946"/>
                  </a:cubicBezTo>
                  <a:cubicBezTo>
                    <a:pt x="2189" y="882"/>
                    <a:pt x="1307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0"/>
            <p:cNvSpPr/>
            <p:nvPr/>
          </p:nvSpPr>
          <p:spPr>
            <a:xfrm>
              <a:off x="8977969" y="407429"/>
              <a:ext cx="250060" cy="281189"/>
            </a:xfrm>
            <a:custGeom>
              <a:avLst/>
              <a:gdLst/>
              <a:ahLst/>
              <a:cxnLst/>
              <a:rect l="l" t="t" r="r" b="b"/>
              <a:pathLst>
                <a:path w="3406" h="3830" extrusionOk="0">
                  <a:moveTo>
                    <a:pt x="1703" y="0"/>
                  </a:moveTo>
                  <a:cubicBezTo>
                    <a:pt x="761" y="0"/>
                    <a:pt x="1" y="882"/>
                    <a:pt x="1" y="1915"/>
                  </a:cubicBezTo>
                  <a:cubicBezTo>
                    <a:pt x="1" y="2979"/>
                    <a:pt x="761" y="3830"/>
                    <a:pt x="1703" y="3830"/>
                  </a:cubicBezTo>
                  <a:cubicBezTo>
                    <a:pt x="2615" y="3830"/>
                    <a:pt x="3405" y="2979"/>
                    <a:pt x="3405" y="1915"/>
                  </a:cubicBezTo>
                  <a:cubicBezTo>
                    <a:pt x="3405" y="882"/>
                    <a:pt x="2615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0"/>
            <p:cNvSpPr/>
            <p:nvPr/>
          </p:nvSpPr>
          <p:spPr>
            <a:xfrm>
              <a:off x="8402224" y="-105836"/>
              <a:ext cx="189784" cy="282657"/>
            </a:xfrm>
            <a:custGeom>
              <a:avLst/>
              <a:gdLst/>
              <a:ahLst/>
              <a:cxnLst/>
              <a:rect l="l" t="t" r="r" b="b"/>
              <a:pathLst>
                <a:path w="2585" h="3850" extrusionOk="0">
                  <a:moveTo>
                    <a:pt x="548" y="0"/>
                  </a:moveTo>
                  <a:cubicBezTo>
                    <a:pt x="1490" y="243"/>
                    <a:pt x="2098" y="1155"/>
                    <a:pt x="1977" y="2128"/>
                  </a:cubicBezTo>
                  <a:cubicBezTo>
                    <a:pt x="1828" y="3080"/>
                    <a:pt x="1009" y="3770"/>
                    <a:pt x="62" y="3770"/>
                  </a:cubicBezTo>
                  <a:cubicBezTo>
                    <a:pt x="42" y="3770"/>
                    <a:pt x="21" y="3770"/>
                    <a:pt x="1" y="3769"/>
                  </a:cubicBezTo>
                  <a:lnTo>
                    <a:pt x="1" y="3769"/>
                  </a:lnTo>
                  <a:cubicBezTo>
                    <a:pt x="92" y="3800"/>
                    <a:pt x="153" y="3830"/>
                    <a:pt x="244" y="3830"/>
                  </a:cubicBezTo>
                  <a:cubicBezTo>
                    <a:pt x="338" y="3843"/>
                    <a:pt x="432" y="3850"/>
                    <a:pt x="524" y="3850"/>
                  </a:cubicBezTo>
                  <a:cubicBezTo>
                    <a:pt x="1474" y="3850"/>
                    <a:pt x="2294" y="3158"/>
                    <a:pt x="2432" y="2189"/>
                  </a:cubicBezTo>
                  <a:cubicBezTo>
                    <a:pt x="2584" y="1155"/>
                    <a:pt x="1855" y="152"/>
                    <a:pt x="79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0"/>
            <p:cNvSpPr/>
            <p:nvPr/>
          </p:nvSpPr>
          <p:spPr>
            <a:xfrm>
              <a:off x="8288426" y="-109066"/>
              <a:ext cx="270103" cy="281483"/>
            </a:xfrm>
            <a:custGeom>
              <a:avLst/>
              <a:gdLst/>
              <a:ahLst/>
              <a:cxnLst/>
              <a:rect l="l" t="t" r="r" b="b"/>
              <a:pathLst>
                <a:path w="3679" h="3834" extrusionOk="0">
                  <a:moveTo>
                    <a:pt x="1899" y="0"/>
                  </a:moveTo>
                  <a:cubicBezTo>
                    <a:pt x="1061" y="0"/>
                    <a:pt x="293" y="699"/>
                    <a:pt x="153" y="1685"/>
                  </a:cubicBezTo>
                  <a:cubicBezTo>
                    <a:pt x="1" y="2719"/>
                    <a:pt x="609" y="3692"/>
                    <a:pt x="1551" y="3813"/>
                  </a:cubicBezTo>
                  <a:cubicBezTo>
                    <a:pt x="1634" y="3827"/>
                    <a:pt x="1717" y="3833"/>
                    <a:pt x="1799" y="3833"/>
                  </a:cubicBezTo>
                  <a:cubicBezTo>
                    <a:pt x="2639" y="3833"/>
                    <a:pt x="3360" y="3141"/>
                    <a:pt x="3527" y="2172"/>
                  </a:cubicBezTo>
                  <a:cubicBezTo>
                    <a:pt x="3678" y="1138"/>
                    <a:pt x="3040" y="166"/>
                    <a:pt x="2098" y="14"/>
                  </a:cubicBezTo>
                  <a:cubicBezTo>
                    <a:pt x="2031" y="5"/>
                    <a:pt x="1965" y="0"/>
                    <a:pt x="189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0"/>
            <p:cNvSpPr/>
            <p:nvPr/>
          </p:nvSpPr>
          <p:spPr>
            <a:xfrm>
              <a:off x="8391064" y="780098"/>
              <a:ext cx="189784" cy="284933"/>
            </a:xfrm>
            <a:custGeom>
              <a:avLst/>
              <a:gdLst/>
              <a:ahLst/>
              <a:cxnLst/>
              <a:rect l="l" t="t" r="r" b="b"/>
              <a:pathLst>
                <a:path w="2585" h="3881" extrusionOk="0">
                  <a:moveTo>
                    <a:pt x="548" y="0"/>
                  </a:moveTo>
                  <a:cubicBezTo>
                    <a:pt x="1490" y="243"/>
                    <a:pt x="2098" y="1155"/>
                    <a:pt x="1977" y="2128"/>
                  </a:cubicBezTo>
                  <a:cubicBezTo>
                    <a:pt x="1825" y="3131"/>
                    <a:pt x="973" y="3800"/>
                    <a:pt x="1" y="3800"/>
                  </a:cubicBezTo>
                  <a:cubicBezTo>
                    <a:pt x="92" y="3800"/>
                    <a:pt x="153" y="3830"/>
                    <a:pt x="244" y="3860"/>
                  </a:cubicBezTo>
                  <a:cubicBezTo>
                    <a:pt x="338" y="3874"/>
                    <a:pt x="432" y="3880"/>
                    <a:pt x="524" y="3880"/>
                  </a:cubicBezTo>
                  <a:cubicBezTo>
                    <a:pt x="1474" y="3880"/>
                    <a:pt x="2294" y="3189"/>
                    <a:pt x="2432" y="2219"/>
                  </a:cubicBezTo>
                  <a:cubicBezTo>
                    <a:pt x="2584" y="1155"/>
                    <a:pt x="1855" y="152"/>
                    <a:pt x="79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0"/>
            <p:cNvSpPr/>
            <p:nvPr/>
          </p:nvSpPr>
          <p:spPr>
            <a:xfrm>
              <a:off x="8277266" y="778630"/>
              <a:ext cx="270103" cy="281409"/>
            </a:xfrm>
            <a:custGeom>
              <a:avLst/>
              <a:gdLst/>
              <a:ahLst/>
              <a:cxnLst/>
              <a:rect l="l" t="t" r="r" b="b"/>
              <a:pathLst>
                <a:path w="3679" h="3833" extrusionOk="0">
                  <a:moveTo>
                    <a:pt x="1864" y="1"/>
                  </a:moveTo>
                  <a:cubicBezTo>
                    <a:pt x="1040" y="1"/>
                    <a:pt x="292" y="717"/>
                    <a:pt x="153" y="1661"/>
                  </a:cubicBezTo>
                  <a:cubicBezTo>
                    <a:pt x="1" y="2725"/>
                    <a:pt x="609" y="3668"/>
                    <a:pt x="1551" y="3820"/>
                  </a:cubicBezTo>
                  <a:cubicBezTo>
                    <a:pt x="1620" y="3828"/>
                    <a:pt x="1688" y="3833"/>
                    <a:pt x="1756" y="3833"/>
                  </a:cubicBezTo>
                  <a:cubicBezTo>
                    <a:pt x="2614" y="3833"/>
                    <a:pt x="3357" y="3134"/>
                    <a:pt x="3527" y="2148"/>
                  </a:cubicBezTo>
                  <a:cubicBezTo>
                    <a:pt x="3679" y="1114"/>
                    <a:pt x="3040" y="142"/>
                    <a:pt x="2098" y="20"/>
                  </a:cubicBezTo>
                  <a:cubicBezTo>
                    <a:pt x="2020" y="7"/>
                    <a:pt x="1941" y="1"/>
                    <a:pt x="186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0"/>
            <p:cNvSpPr/>
            <p:nvPr/>
          </p:nvSpPr>
          <p:spPr>
            <a:xfrm>
              <a:off x="7663564" y="342674"/>
              <a:ext cx="189784" cy="284933"/>
            </a:xfrm>
            <a:custGeom>
              <a:avLst/>
              <a:gdLst/>
              <a:ahLst/>
              <a:cxnLst/>
              <a:rect l="l" t="t" r="r" b="b"/>
              <a:pathLst>
                <a:path w="2585" h="3881" extrusionOk="0">
                  <a:moveTo>
                    <a:pt x="548" y="1"/>
                  </a:moveTo>
                  <a:cubicBezTo>
                    <a:pt x="1490" y="274"/>
                    <a:pt x="2098" y="1186"/>
                    <a:pt x="1946" y="2159"/>
                  </a:cubicBezTo>
                  <a:cubicBezTo>
                    <a:pt x="1827" y="3111"/>
                    <a:pt x="1009" y="3801"/>
                    <a:pt x="62" y="3801"/>
                  </a:cubicBezTo>
                  <a:cubicBezTo>
                    <a:pt x="42" y="3801"/>
                    <a:pt x="21" y="3801"/>
                    <a:pt x="1" y="3800"/>
                  </a:cubicBezTo>
                  <a:lnTo>
                    <a:pt x="1" y="3800"/>
                  </a:lnTo>
                  <a:cubicBezTo>
                    <a:pt x="92" y="3830"/>
                    <a:pt x="153" y="3861"/>
                    <a:pt x="244" y="3861"/>
                  </a:cubicBezTo>
                  <a:cubicBezTo>
                    <a:pt x="338" y="3874"/>
                    <a:pt x="432" y="3881"/>
                    <a:pt x="524" y="3881"/>
                  </a:cubicBezTo>
                  <a:cubicBezTo>
                    <a:pt x="1474" y="3881"/>
                    <a:pt x="2294" y="3189"/>
                    <a:pt x="2432" y="2219"/>
                  </a:cubicBezTo>
                  <a:cubicBezTo>
                    <a:pt x="2584" y="1156"/>
                    <a:pt x="1855" y="183"/>
                    <a:pt x="791" y="31"/>
                  </a:cubicBezTo>
                  <a:cubicBezTo>
                    <a:pt x="700" y="1"/>
                    <a:pt x="639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0"/>
            <p:cNvSpPr/>
            <p:nvPr/>
          </p:nvSpPr>
          <p:spPr>
            <a:xfrm>
              <a:off x="7547563" y="341720"/>
              <a:ext cx="270103" cy="281409"/>
            </a:xfrm>
            <a:custGeom>
              <a:avLst/>
              <a:gdLst/>
              <a:ahLst/>
              <a:cxnLst/>
              <a:rect l="l" t="t" r="r" b="b"/>
              <a:pathLst>
                <a:path w="3679" h="3833" extrusionOk="0">
                  <a:moveTo>
                    <a:pt x="1923" y="0"/>
                  </a:moveTo>
                  <a:cubicBezTo>
                    <a:pt x="1065" y="0"/>
                    <a:pt x="321" y="699"/>
                    <a:pt x="152" y="1685"/>
                  </a:cubicBezTo>
                  <a:cubicBezTo>
                    <a:pt x="0" y="2719"/>
                    <a:pt x="639" y="3691"/>
                    <a:pt x="1581" y="3813"/>
                  </a:cubicBezTo>
                  <a:cubicBezTo>
                    <a:pt x="1659" y="3826"/>
                    <a:pt x="1737" y="3832"/>
                    <a:pt x="1815" y="3832"/>
                  </a:cubicBezTo>
                  <a:cubicBezTo>
                    <a:pt x="2639" y="3832"/>
                    <a:pt x="3387" y="3116"/>
                    <a:pt x="3526" y="2172"/>
                  </a:cubicBezTo>
                  <a:cubicBezTo>
                    <a:pt x="3678" y="1108"/>
                    <a:pt x="3070" y="166"/>
                    <a:pt x="2128" y="14"/>
                  </a:cubicBezTo>
                  <a:cubicBezTo>
                    <a:pt x="2059" y="5"/>
                    <a:pt x="1991" y="0"/>
                    <a:pt x="19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3" name="Google Shape;1333;p80"/>
            <p:cNvGrpSpPr/>
            <p:nvPr/>
          </p:nvGrpSpPr>
          <p:grpSpPr>
            <a:xfrm rot="-899825">
              <a:off x="4477824" y="1649490"/>
              <a:ext cx="3376495" cy="3681813"/>
              <a:chOff x="5006800" y="1811156"/>
              <a:chExt cx="2989175" cy="3259469"/>
            </a:xfrm>
          </p:grpSpPr>
          <p:grpSp>
            <p:nvGrpSpPr>
              <p:cNvPr id="1334" name="Google Shape;1334;p80"/>
              <p:cNvGrpSpPr/>
              <p:nvPr/>
            </p:nvGrpSpPr>
            <p:grpSpPr>
              <a:xfrm>
                <a:off x="5006800" y="1811156"/>
                <a:ext cx="2989175" cy="3259469"/>
                <a:chOff x="5006800" y="1811156"/>
                <a:chExt cx="2989175" cy="3259469"/>
              </a:xfrm>
            </p:grpSpPr>
            <p:sp>
              <p:nvSpPr>
                <p:cNvPr id="1335" name="Google Shape;1335;p80"/>
                <p:cNvSpPr/>
                <p:nvPr/>
              </p:nvSpPr>
              <p:spPr>
                <a:xfrm rot="-899979">
                  <a:off x="6575303" y="2639287"/>
                  <a:ext cx="1180995" cy="2007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5" h="30488" extrusionOk="0">
                      <a:moveTo>
                        <a:pt x="17934" y="1"/>
                      </a:moveTo>
                      <a:lnTo>
                        <a:pt x="1" y="9667"/>
                      </a:lnTo>
                      <a:lnTo>
                        <a:pt x="1" y="30488"/>
                      </a:lnTo>
                      <a:lnTo>
                        <a:pt x="17934" y="19849"/>
                      </a:lnTo>
                      <a:lnTo>
                        <a:pt x="17934" y="1"/>
                      </a:lnTo>
                      <a:close/>
                    </a:path>
                  </a:pathLst>
                </a:custGeom>
                <a:solidFill>
                  <a:srgbClr val="E0CF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80"/>
                <p:cNvSpPr/>
                <p:nvPr/>
              </p:nvSpPr>
              <p:spPr>
                <a:xfrm rot="-899979">
                  <a:off x="5144026" y="2093182"/>
                  <a:ext cx="2359883" cy="137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38" h="20822" extrusionOk="0">
                      <a:moveTo>
                        <a:pt x="18390" y="1"/>
                      </a:moveTo>
                      <a:lnTo>
                        <a:pt x="1" y="10669"/>
                      </a:lnTo>
                      <a:lnTo>
                        <a:pt x="17904" y="20822"/>
                      </a:lnTo>
                      <a:lnTo>
                        <a:pt x="35837" y="11156"/>
                      </a:lnTo>
                      <a:lnTo>
                        <a:pt x="18390" y="1"/>
                      </a:lnTo>
                      <a:close/>
                    </a:path>
                  </a:pathLst>
                </a:custGeom>
                <a:solidFill>
                  <a:srgbClr val="E6BD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80"/>
                <p:cNvSpPr/>
                <p:nvPr/>
              </p:nvSpPr>
              <p:spPr>
                <a:xfrm rot="-899979">
                  <a:off x="5432482" y="2913211"/>
                  <a:ext cx="1178954" cy="2039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0974" extrusionOk="0">
                      <a:moveTo>
                        <a:pt x="1" y="0"/>
                      </a:moveTo>
                      <a:lnTo>
                        <a:pt x="1" y="20335"/>
                      </a:lnTo>
                      <a:lnTo>
                        <a:pt x="17904" y="30974"/>
                      </a:lnTo>
                      <a:lnTo>
                        <a:pt x="17904" y="10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D0A4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80"/>
                <p:cNvSpPr/>
                <p:nvPr/>
              </p:nvSpPr>
              <p:spPr>
                <a:xfrm rot="-899979">
                  <a:off x="7080466" y="3494225"/>
                  <a:ext cx="224215" cy="25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" h="3800" extrusionOk="0">
                      <a:moveTo>
                        <a:pt x="1703" y="0"/>
                      </a:moveTo>
                      <a:cubicBezTo>
                        <a:pt x="760" y="0"/>
                        <a:pt x="0" y="851"/>
                        <a:pt x="0" y="1915"/>
                      </a:cubicBezTo>
                      <a:cubicBezTo>
                        <a:pt x="0" y="2949"/>
                        <a:pt x="760" y="3800"/>
                        <a:pt x="1703" y="3800"/>
                      </a:cubicBezTo>
                      <a:cubicBezTo>
                        <a:pt x="2645" y="3800"/>
                        <a:pt x="3405" y="2949"/>
                        <a:pt x="3405" y="1915"/>
                      </a:cubicBezTo>
                      <a:cubicBezTo>
                        <a:pt x="3405" y="851"/>
                        <a:pt x="2645" y="0"/>
                        <a:pt x="17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80"/>
                <p:cNvSpPr/>
                <p:nvPr/>
              </p:nvSpPr>
              <p:spPr>
                <a:xfrm rot="-899979">
                  <a:off x="5580827" y="4059768"/>
                  <a:ext cx="224215" cy="252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" h="3831" extrusionOk="0">
                      <a:moveTo>
                        <a:pt x="1702" y="1"/>
                      </a:moveTo>
                      <a:cubicBezTo>
                        <a:pt x="760" y="1"/>
                        <a:pt x="0" y="852"/>
                        <a:pt x="0" y="1915"/>
                      </a:cubicBezTo>
                      <a:cubicBezTo>
                        <a:pt x="0" y="2979"/>
                        <a:pt x="760" y="3830"/>
                        <a:pt x="1702" y="3830"/>
                      </a:cubicBezTo>
                      <a:cubicBezTo>
                        <a:pt x="2645" y="3830"/>
                        <a:pt x="3404" y="2979"/>
                        <a:pt x="3404" y="1915"/>
                      </a:cubicBezTo>
                      <a:cubicBezTo>
                        <a:pt x="3404" y="852"/>
                        <a:pt x="2645" y="1"/>
                        <a:pt x="17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0" name="Google Shape;1340;p80"/>
                <p:cNvSpPr/>
                <p:nvPr/>
              </p:nvSpPr>
              <p:spPr>
                <a:xfrm rot="-899979">
                  <a:off x="5879898" y="3816181"/>
                  <a:ext cx="222239" cy="25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800" extrusionOk="0">
                      <a:moveTo>
                        <a:pt x="1703" y="0"/>
                      </a:moveTo>
                      <a:cubicBezTo>
                        <a:pt x="761" y="0"/>
                        <a:pt x="1" y="851"/>
                        <a:pt x="1" y="1915"/>
                      </a:cubicBezTo>
                      <a:cubicBezTo>
                        <a:pt x="1" y="2949"/>
                        <a:pt x="761" y="3800"/>
                        <a:pt x="1703" y="3800"/>
                      </a:cubicBezTo>
                      <a:cubicBezTo>
                        <a:pt x="2615" y="3800"/>
                        <a:pt x="3375" y="2949"/>
                        <a:pt x="3375" y="1915"/>
                      </a:cubicBezTo>
                      <a:cubicBezTo>
                        <a:pt x="3375" y="851"/>
                        <a:pt x="2615" y="0"/>
                        <a:pt x="17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341;p80"/>
                <p:cNvSpPr/>
                <p:nvPr/>
              </p:nvSpPr>
              <p:spPr>
                <a:xfrm rot="-899979">
                  <a:off x="6207969" y="3562254"/>
                  <a:ext cx="224215" cy="252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" h="3831" extrusionOk="0">
                      <a:moveTo>
                        <a:pt x="1702" y="1"/>
                      </a:moveTo>
                      <a:cubicBezTo>
                        <a:pt x="760" y="1"/>
                        <a:pt x="0" y="852"/>
                        <a:pt x="0" y="1916"/>
                      </a:cubicBezTo>
                      <a:cubicBezTo>
                        <a:pt x="0" y="2979"/>
                        <a:pt x="760" y="3831"/>
                        <a:pt x="1702" y="3831"/>
                      </a:cubicBezTo>
                      <a:cubicBezTo>
                        <a:pt x="2645" y="3831"/>
                        <a:pt x="3405" y="2979"/>
                        <a:pt x="3405" y="1916"/>
                      </a:cubicBezTo>
                      <a:cubicBezTo>
                        <a:pt x="3405" y="852"/>
                        <a:pt x="2645" y="1"/>
                        <a:pt x="17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342;p80"/>
                <p:cNvSpPr/>
                <p:nvPr/>
              </p:nvSpPr>
              <p:spPr>
                <a:xfrm rot="-899979">
                  <a:off x="6170199" y="2284222"/>
                  <a:ext cx="240216" cy="250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8" h="3809" extrusionOk="0">
                      <a:moveTo>
                        <a:pt x="1864" y="0"/>
                      </a:moveTo>
                      <a:cubicBezTo>
                        <a:pt x="1040" y="0"/>
                        <a:pt x="291" y="716"/>
                        <a:pt x="152" y="1661"/>
                      </a:cubicBezTo>
                      <a:cubicBezTo>
                        <a:pt x="0" y="2694"/>
                        <a:pt x="639" y="3667"/>
                        <a:pt x="1551" y="3788"/>
                      </a:cubicBezTo>
                      <a:cubicBezTo>
                        <a:pt x="1634" y="3802"/>
                        <a:pt x="1717" y="3808"/>
                        <a:pt x="1799" y="3808"/>
                      </a:cubicBezTo>
                      <a:cubicBezTo>
                        <a:pt x="2638" y="3808"/>
                        <a:pt x="3357" y="3117"/>
                        <a:pt x="3496" y="2147"/>
                      </a:cubicBezTo>
                      <a:cubicBezTo>
                        <a:pt x="3648" y="1114"/>
                        <a:pt x="3040" y="141"/>
                        <a:pt x="2098" y="19"/>
                      </a:cubicBezTo>
                      <a:cubicBezTo>
                        <a:pt x="2019" y="6"/>
                        <a:pt x="1941" y="0"/>
                        <a:pt x="18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80"/>
                <p:cNvSpPr/>
                <p:nvPr/>
              </p:nvSpPr>
              <p:spPr>
                <a:xfrm rot="-899979">
                  <a:off x="6248859" y="2948949"/>
                  <a:ext cx="240216" cy="25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8" h="3810" extrusionOk="0">
                      <a:moveTo>
                        <a:pt x="1864" y="1"/>
                      </a:moveTo>
                      <a:cubicBezTo>
                        <a:pt x="1040" y="1"/>
                        <a:pt x="291" y="717"/>
                        <a:pt x="152" y="1662"/>
                      </a:cubicBezTo>
                      <a:cubicBezTo>
                        <a:pt x="0" y="2695"/>
                        <a:pt x="608" y="3668"/>
                        <a:pt x="1551" y="3789"/>
                      </a:cubicBezTo>
                      <a:cubicBezTo>
                        <a:pt x="1632" y="3803"/>
                        <a:pt x="1712" y="3809"/>
                        <a:pt x="1792" y="3809"/>
                      </a:cubicBezTo>
                      <a:cubicBezTo>
                        <a:pt x="2613" y="3809"/>
                        <a:pt x="3357" y="3118"/>
                        <a:pt x="3496" y="2148"/>
                      </a:cubicBezTo>
                      <a:cubicBezTo>
                        <a:pt x="3648" y="1115"/>
                        <a:pt x="3010" y="142"/>
                        <a:pt x="2098" y="20"/>
                      </a:cubicBezTo>
                      <a:cubicBezTo>
                        <a:pt x="2019" y="7"/>
                        <a:pt x="1941" y="1"/>
                        <a:pt x="18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44" name="Google Shape;1344;p80"/>
              <p:cNvSpPr/>
              <p:nvPr/>
            </p:nvSpPr>
            <p:spPr>
              <a:xfrm rot="-899979">
                <a:off x="7190084" y="3473531"/>
                <a:ext cx="144209" cy="25430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862" extrusionOk="0">
                    <a:moveTo>
                      <a:pt x="1" y="1"/>
                    </a:moveTo>
                    <a:cubicBezTo>
                      <a:pt x="943" y="123"/>
                      <a:pt x="1703" y="943"/>
                      <a:pt x="1703" y="1916"/>
                    </a:cubicBezTo>
                    <a:cubicBezTo>
                      <a:pt x="1703" y="2919"/>
                      <a:pt x="943" y="3709"/>
                      <a:pt x="1" y="3831"/>
                    </a:cubicBezTo>
                    <a:cubicBezTo>
                      <a:pt x="61" y="3861"/>
                      <a:pt x="153" y="3861"/>
                      <a:pt x="244" y="3861"/>
                    </a:cubicBezTo>
                    <a:cubicBezTo>
                      <a:pt x="1308" y="3861"/>
                      <a:pt x="2189" y="2980"/>
                      <a:pt x="2189" y="1916"/>
                    </a:cubicBezTo>
                    <a:cubicBezTo>
                      <a:pt x="2189" y="852"/>
                      <a:pt x="1308" y="1"/>
                      <a:pt x="2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80"/>
              <p:cNvSpPr/>
              <p:nvPr/>
            </p:nvSpPr>
            <p:spPr>
              <a:xfrm rot="-899979">
                <a:off x="5690446" y="4039147"/>
                <a:ext cx="144143" cy="256217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3891" extrusionOk="0">
                    <a:moveTo>
                      <a:pt x="243" y="0"/>
                    </a:moveTo>
                    <a:cubicBezTo>
                      <a:pt x="183" y="0"/>
                      <a:pt x="91" y="31"/>
                      <a:pt x="0" y="31"/>
                    </a:cubicBezTo>
                    <a:cubicBezTo>
                      <a:pt x="973" y="152"/>
                      <a:pt x="1702" y="973"/>
                      <a:pt x="1702" y="1945"/>
                    </a:cubicBezTo>
                    <a:cubicBezTo>
                      <a:pt x="1702" y="2918"/>
                      <a:pt x="973" y="3739"/>
                      <a:pt x="0" y="3860"/>
                    </a:cubicBezTo>
                    <a:cubicBezTo>
                      <a:pt x="91" y="3860"/>
                      <a:pt x="152" y="3891"/>
                      <a:pt x="243" y="3891"/>
                    </a:cubicBezTo>
                    <a:cubicBezTo>
                      <a:pt x="1307" y="3891"/>
                      <a:pt x="2189" y="3009"/>
                      <a:pt x="2189" y="1945"/>
                    </a:cubicBezTo>
                    <a:cubicBezTo>
                      <a:pt x="2189" y="882"/>
                      <a:pt x="1338" y="0"/>
                      <a:pt x="2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80"/>
              <p:cNvSpPr/>
              <p:nvPr/>
            </p:nvSpPr>
            <p:spPr>
              <a:xfrm rot="-899979">
                <a:off x="5989517" y="3795495"/>
                <a:ext cx="142167" cy="25430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862" extrusionOk="0">
                    <a:moveTo>
                      <a:pt x="1" y="1"/>
                    </a:moveTo>
                    <a:cubicBezTo>
                      <a:pt x="943" y="123"/>
                      <a:pt x="1673" y="943"/>
                      <a:pt x="1673" y="1916"/>
                    </a:cubicBezTo>
                    <a:cubicBezTo>
                      <a:pt x="1673" y="2919"/>
                      <a:pt x="943" y="3709"/>
                      <a:pt x="1" y="3831"/>
                    </a:cubicBezTo>
                    <a:cubicBezTo>
                      <a:pt x="62" y="3861"/>
                      <a:pt x="153" y="3861"/>
                      <a:pt x="214" y="3861"/>
                    </a:cubicBezTo>
                    <a:cubicBezTo>
                      <a:pt x="1308" y="3861"/>
                      <a:pt x="2159" y="2980"/>
                      <a:pt x="2159" y="1916"/>
                    </a:cubicBezTo>
                    <a:cubicBezTo>
                      <a:pt x="2159" y="852"/>
                      <a:pt x="1308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80"/>
              <p:cNvSpPr/>
              <p:nvPr/>
            </p:nvSpPr>
            <p:spPr>
              <a:xfrm rot="-899979">
                <a:off x="6317366" y="3541923"/>
                <a:ext cx="142167" cy="25424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861" extrusionOk="0">
                    <a:moveTo>
                      <a:pt x="244" y="0"/>
                    </a:moveTo>
                    <a:cubicBezTo>
                      <a:pt x="152" y="0"/>
                      <a:pt x="61" y="31"/>
                      <a:pt x="0" y="31"/>
                    </a:cubicBezTo>
                    <a:cubicBezTo>
                      <a:pt x="943" y="152"/>
                      <a:pt x="1672" y="943"/>
                      <a:pt x="1672" y="1946"/>
                    </a:cubicBezTo>
                    <a:cubicBezTo>
                      <a:pt x="1672" y="2918"/>
                      <a:pt x="943" y="3739"/>
                      <a:pt x="0" y="3861"/>
                    </a:cubicBezTo>
                    <a:lnTo>
                      <a:pt x="244" y="3861"/>
                    </a:lnTo>
                    <a:cubicBezTo>
                      <a:pt x="1307" y="3861"/>
                      <a:pt x="2159" y="3009"/>
                      <a:pt x="2159" y="1946"/>
                    </a:cubicBezTo>
                    <a:cubicBezTo>
                      <a:pt x="2159" y="851"/>
                      <a:pt x="1307" y="0"/>
                      <a:pt x="2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80"/>
              <p:cNvSpPr/>
              <p:nvPr/>
            </p:nvSpPr>
            <p:spPr>
              <a:xfrm rot="-899979">
                <a:off x="6270916" y="2267991"/>
                <a:ext cx="170219" cy="255559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881" extrusionOk="0">
                    <a:moveTo>
                      <a:pt x="578" y="0"/>
                    </a:moveTo>
                    <a:cubicBezTo>
                      <a:pt x="1490" y="244"/>
                      <a:pt x="2098" y="1155"/>
                      <a:pt x="1976" y="2128"/>
                    </a:cubicBezTo>
                    <a:cubicBezTo>
                      <a:pt x="1828" y="3080"/>
                      <a:pt x="1009" y="3770"/>
                      <a:pt x="62" y="3770"/>
                    </a:cubicBezTo>
                    <a:cubicBezTo>
                      <a:pt x="41" y="3770"/>
                      <a:pt x="21" y="3770"/>
                      <a:pt x="1" y="3769"/>
                    </a:cubicBezTo>
                    <a:lnTo>
                      <a:pt x="1" y="3769"/>
                    </a:lnTo>
                    <a:cubicBezTo>
                      <a:pt x="92" y="3800"/>
                      <a:pt x="183" y="3830"/>
                      <a:pt x="244" y="3861"/>
                    </a:cubicBezTo>
                    <a:cubicBezTo>
                      <a:pt x="338" y="3874"/>
                      <a:pt x="432" y="3881"/>
                      <a:pt x="524" y="3881"/>
                    </a:cubicBezTo>
                    <a:cubicBezTo>
                      <a:pt x="1474" y="3881"/>
                      <a:pt x="2294" y="3189"/>
                      <a:pt x="2432" y="2219"/>
                    </a:cubicBezTo>
                    <a:cubicBezTo>
                      <a:pt x="2584" y="1155"/>
                      <a:pt x="1855" y="152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80"/>
              <p:cNvSpPr/>
              <p:nvPr/>
            </p:nvSpPr>
            <p:spPr>
              <a:xfrm rot="-899979">
                <a:off x="6349585" y="2932783"/>
                <a:ext cx="170219" cy="255559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881" extrusionOk="0">
                    <a:moveTo>
                      <a:pt x="548" y="0"/>
                    </a:moveTo>
                    <a:cubicBezTo>
                      <a:pt x="1490" y="244"/>
                      <a:pt x="2098" y="1155"/>
                      <a:pt x="1946" y="2128"/>
                    </a:cubicBezTo>
                    <a:cubicBezTo>
                      <a:pt x="1824" y="3101"/>
                      <a:pt x="973" y="3800"/>
                      <a:pt x="1" y="3800"/>
                    </a:cubicBezTo>
                    <a:cubicBezTo>
                      <a:pt x="92" y="3800"/>
                      <a:pt x="153" y="3830"/>
                      <a:pt x="244" y="3861"/>
                    </a:cubicBezTo>
                    <a:cubicBezTo>
                      <a:pt x="338" y="3874"/>
                      <a:pt x="432" y="3881"/>
                      <a:pt x="524" y="3881"/>
                    </a:cubicBezTo>
                    <a:cubicBezTo>
                      <a:pt x="1474" y="3881"/>
                      <a:pt x="2294" y="3189"/>
                      <a:pt x="2432" y="2219"/>
                    </a:cubicBezTo>
                    <a:cubicBezTo>
                      <a:pt x="2584" y="1155"/>
                      <a:pt x="1855" y="152"/>
                      <a:pt x="7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3" name="Google Shape;2353;p95"/>
          <p:cNvGrpSpPr/>
          <p:nvPr/>
        </p:nvGrpSpPr>
        <p:grpSpPr>
          <a:xfrm>
            <a:off x="417435" y="237007"/>
            <a:ext cx="591604" cy="615737"/>
            <a:chOff x="5593285" y="1262634"/>
            <a:chExt cx="1852814" cy="1928398"/>
          </a:xfrm>
        </p:grpSpPr>
        <p:sp>
          <p:nvSpPr>
            <p:cNvPr id="2354" name="Google Shape;2354;p95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avLst/>
              <a:gdLst/>
              <a:ahLst/>
              <a:cxnLst/>
              <a:rect l="l" t="t" r="r" b="b"/>
              <a:pathLst>
                <a:path w="18178" h="30944" extrusionOk="0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95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avLst/>
              <a:gdLst/>
              <a:ahLst/>
              <a:cxnLst/>
              <a:rect l="l" t="t" r="r" b="b"/>
              <a:pathLst>
                <a:path w="36385" h="21126" extrusionOk="0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84A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95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avLst/>
              <a:gdLst/>
              <a:ahLst/>
              <a:cxnLst/>
              <a:rect l="l" t="t" r="r" b="b"/>
              <a:pathLst>
                <a:path w="18208" h="31430" extrusionOk="0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18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95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avLst/>
              <a:gdLst/>
              <a:ahLst/>
              <a:cxnLst/>
              <a:rect l="l" t="t" r="r" b="b"/>
              <a:pathLst>
                <a:path w="2190" h="3953" extrusionOk="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95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avLst/>
              <a:gdLst/>
              <a:ahLst/>
              <a:cxnLst/>
              <a:rect l="l" t="t" r="r" b="b"/>
              <a:pathLst>
                <a:path w="3436" h="3891" extrusionOk="0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95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avLst/>
              <a:gdLst/>
              <a:ahLst/>
              <a:cxnLst/>
              <a:rect l="l" t="t" r="r" b="b"/>
              <a:pathLst>
                <a:path w="2220" h="3952" extrusionOk="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95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avLst/>
              <a:gdLst/>
              <a:ahLst/>
              <a:cxnLst/>
              <a:rect l="l" t="t" r="r" b="b"/>
              <a:pathLst>
                <a:path w="3436" h="3892" extrusionOk="0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95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avLst/>
              <a:gdLst/>
              <a:ahLst/>
              <a:cxnLst/>
              <a:rect l="l" t="t" r="r" b="b"/>
              <a:pathLst>
                <a:path w="3466" h="3892" extrusionOk="0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95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avLst/>
              <a:gdLst/>
              <a:ahLst/>
              <a:cxnLst/>
              <a:rect l="l" t="t" r="r" b="b"/>
              <a:pathLst>
                <a:path w="2372" h="3936" extrusionOk="0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95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avLst/>
              <a:gdLst/>
              <a:ahLst/>
              <a:cxnLst/>
              <a:rect l="l" t="t" r="r" b="b"/>
              <a:pathLst>
                <a:path w="3557" h="3868" extrusionOk="0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95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avLst/>
              <a:gdLst/>
              <a:ahLst/>
              <a:cxnLst/>
              <a:rect l="l" t="t" r="r" b="b"/>
              <a:pathLst>
                <a:path w="2372" h="3925" extrusionOk="0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95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avLst/>
              <a:gdLst/>
              <a:ahLst/>
              <a:cxnLst/>
              <a:rect l="l" t="t" r="r" b="b"/>
              <a:pathLst>
                <a:path w="3557" h="3895" extrusionOk="0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95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avLst/>
              <a:gdLst/>
              <a:ahLst/>
              <a:cxnLst/>
              <a:rect l="l" t="t" r="r" b="b"/>
              <a:pathLst>
                <a:path w="2372" h="3939" extrusionOk="0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95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avLst/>
              <a:gdLst/>
              <a:ahLst/>
              <a:cxnLst/>
              <a:rect l="l" t="t" r="r" b="b"/>
              <a:pathLst>
                <a:path w="3557" h="3868" extrusionOk="0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95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avLst/>
              <a:gdLst/>
              <a:ahLst/>
              <a:cxnLst/>
              <a:rect l="l" t="t" r="r" b="b"/>
              <a:pathLst>
                <a:path w="2280" h="3953" extrusionOk="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95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avLst/>
              <a:gdLst/>
              <a:ahLst/>
              <a:cxnLst/>
              <a:rect l="l" t="t" r="r" b="b"/>
              <a:pathLst>
                <a:path w="3527" h="3893" extrusionOk="0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95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avLst/>
              <a:gdLst/>
              <a:ahLst/>
              <a:cxnLst/>
              <a:rect l="l" t="t" r="r" b="b"/>
              <a:pathLst>
                <a:path w="2311" h="3923" extrusionOk="0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95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avLst/>
              <a:gdLst/>
              <a:ahLst/>
              <a:cxnLst/>
              <a:rect l="l" t="t" r="r" b="b"/>
              <a:pathLst>
                <a:path w="3496" h="3862" extrusionOk="0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95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avLst/>
              <a:gdLst/>
              <a:ahLst/>
              <a:cxnLst/>
              <a:rect l="l" t="t" r="r" b="b"/>
              <a:pathLst>
                <a:path w="2311" h="3923" extrusionOk="0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95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avLst/>
              <a:gdLst/>
              <a:ahLst/>
              <a:cxnLst/>
              <a:rect l="l" t="t" r="r" b="b"/>
              <a:pathLst>
                <a:path w="3497" h="3863" extrusionOk="0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95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avLst/>
              <a:gdLst/>
              <a:ahLst/>
              <a:cxnLst/>
              <a:rect l="l" t="t" r="r" b="b"/>
              <a:pathLst>
                <a:path w="2645" h="3912" extrusionOk="0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95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avLst/>
              <a:gdLst/>
              <a:ahLst/>
              <a:cxnLst/>
              <a:rect l="l" t="t" r="r" b="b"/>
              <a:pathLst>
                <a:path w="3710" h="3869" extrusionOk="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95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avLst/>
              <a:gdLst/>
              <a:ahLst/>
              <a:cxnLst/>
              <a:rect l="l" t="t" r="r" b="b"/>
              <a:pathLst>
                <a:path w="2645" h="3942" extrusionOk="0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95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avLst/>
              <a:gdLst/>
              <a:ahLst/>
              <a:cxnLst/>
              <a:rect l="l" t="t" r="r" b="b"/>
              <a:pathLst>
                <a:path w="3709" h="3887" extrusionOk="0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95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95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95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95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95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avLst/>
              <a:gdLst/>
              <a:ahLst/>
              <a:cxnLst/>
              <a:rect l="l" t="t" r="r" b="b"/>
              <a:pathLst>
                <a:path w="3466" h="3862" extrusionOk="0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95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avLst/>
              <a:gdLst/>
              <a:ahLst/>
              <a:cxnLst/>
              <a:rect l="l" t="t" r="r" b="b"/>
              <a:pathLst>
                <a:path w="2220" h="3922" extrusionOk="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95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avLst/>
              <a:gdLst/>
              <a:ahLst/>
              <a:cxnLst/>
              <a:rect l="l" t="t" r="r" b="b"/>
              <a:pathLst>
                <a:path w="2220" h="3952" extrusionOk="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95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95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7" name="Google Shape;2387;p95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sz="1000">
              <a:solidFill>
                <a:schemeClr val="accent4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388" name="Google Shape;2388;p95">
            <a:hlinkClick r:id="rId5" action="ppaction://hlinksldjump"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Dice Roll">
            <a:hlinkClick r:id="" action="ppaction://media"/>
            <a:extLst>
              <a:ext uri="{FF2B5EF4-FFF2-40B4-BE49-F238E27FC236}">
                <a16:creationId xmlns:a16="http://schemas.microsoft.com/office/drawing/2014/main" id="{0B6DAB99-5D7C-25EA-8DA1-DE085985DA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789" r="4896"/>
          <a:stretch/>
        </p:blipFill>
        <p:spPr>
          <a:xfrm>
            <a:off x="1156709" y="106512"/>
            <a:ext cx="7916501" cy="4930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2985;p111">
            <a:extLst>
              <a:ext uri="{FF2B5EF4-FFF2-40B4-BE49-F238E27FC236}">
                <a16:creationId xmlns:a16="http://schemas.microsoft.com/office/drawing/2014/main" id="{836A6D1E-9FAF-BBF2-0C30-879FB8202712}"/>
              </a:ext>
            </a:extLst>
          </p:cNvPr>
          <p:cNvGrpSpPr/>
          <p:nvPr/>
        </p:nvGrpSpPr>
        <p:grpSpPr>
          <a:xfrm rot="-1800095">
            <a:off x="172423" y="-355722"/>
            <a:ext cx="3376410" cy="3681720"/>
            <a:chOff x="5006800" y="1811156"/>
            <a:chExt cx="2989175" cy="3259469"/>
          </a:xfrm>
        </p:grpSpPr>
        <p:grpSp>
          <p:nvGrpSpPr>
            <p:cNvPr id="6" name="Google Shape;2986;p111">
              <a:extLst>
                <a:ext uri="{FF2B5EF4-FFF2-40B4-BE49-F238E27FC236}">
                  <a16:creationId xmlns:a16="http://schemas.microsoft.com/office/drawing/2014/main" id="{FAAF06D3-BD38-4915-9AC9-9B253691A59F}"/>
                </a:ext>
              </a:extLst>
            </p:cNvPr>
            <p:cNvGrpSpPr/>
            <p:nvPr/>
          </p:nvGrpSpPr>
          <p:grpSpPr>
            <a:xfrm>
              <a:off x="5006800" y="1811156"/>
              <a:ext cx="2989175" cy="3259469"/>
              <a:chOff x="5006800" y="1811156"/>
              <a:chExt cx="2989175" cy="3259469"/>
            </a:xfrm>
          </p:grpSpPr>
          <p:sp>
            <p:nvSpPr>
              <p:cNvPr id="13" name="Google Shape;2987;p111">
                <a:extLst>
                  <a:ext uri="{FF2B5EF4-FFF2-40B4-BE49-F238E27FC236}">
                    <a16:creationId xmlns:a16="http://schemas.microsoft.com/office/drawing/2014/main" id="{1786514D-97E8-C607-2779-FD3DBDED5EA5}"/>
                  </a:ext>
                </a:extLst>
              </p:cNvPr>
              <p:cNvSpPr/>
              <p:nvPr/>
            </p:nvSpPr>
            <p:spPr>
              <a:xfrm rot="-899979">
                <a:off x="6575303" y="2639287"/>
                <a:ext cx="1180995" cy="2007593"/>
              </a:xfrm>
              <a:custGeom>
                <a:avLst/>
                <a:gdLst/>
                <a:ahLst/>
                <a:cxnLst/>
                <a:rect l="l" t="t" r="r" b="b"/>
                <a:pathLst>
                  <a:path w="17935" h="30488" extrusionOk="0">
                    <a:moveTo>
                      <a:pt x="17934" y="1"/>
                    </a:moveTo>
                    <a:lnTo>
                      <a:pt x="1" y="9667"/>
                    </a:lnTo>
                    <a:lnTo>
                      <a:pt x="1" y="30488"/>
                    </a:lnTo>
                    <a:lnTo>
                      <a:pt x="17934" y="19849"/>
                    </a:lnTo>
                    <a:lnTo>
                      <a:pt x="179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88;p111">
                <a:extLst>
                  <a:ext uri="{FF2B5EF4-FFF2-40B4-BE49-F238E27FC236}">
                    <a16:creationId xmlns:a16="http://schemas.microsoft.com/office/drawing/2014/main" id="{AEDA25D7-1D72-8A5D-10FA-B7CEECDAB340}"/>
                  </a:ext>
                </a:extLst>
              </p:cNvPr>
              <p:cNvSpPr/>
              <p:nvPr/>
            </p:nvSpPr>
            <p:spPr>
              <a:xfrm rot="-899979">
                <a:off x="5144026" y="2093182"/>
                <a:ext cx="2359883" cy="1371100"/>
              </a:xfrm>
              <a:custGeom>
                <a:avLst/>
                <a:gdLst/>
                <a:ahLst/>
                <a:cxnLst/>
                <a:rect l="l" t="t" r="r" b="b"/>
                <a:pathLst>
                  <a:path w="35838" h="20822" extrusionOk="0">
                    <a:moveTo>
                      <a:pt x="18390" y="1"/>
                    </a:moveTo>
                    <a:lnTo>
                      <a:pt x="1" y="10669"/>
                    </a:lnTo>
                    <a:lnTo>
                      <a:pt x="17904" y="20822"/>
                    </a:lnTo>
                    <a:lnTo>
                      <a:pt x="35837" y="11156"/>
                    </a:lnTo>
                    <a:lnTo>
                      <a:pt x="18390" y="1"/>
                    </a:lnTo>
                    <a:close/>
                  </a:path>
                </a:pathLst>
              </a:custGeom>
              <a:solidFill>
                <a:srgbClr val="E6B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89;p111">
                <a:extLst>
                  <a:ext uri="{FF2B5EF4-FFF2-40B4-BE49-F238E27FC236}">
                    <a16:creationId xmlns:a16="http://schemas.microsoft.com/office/drawing/2014/main" id="{A1C1E29A-9039-92DE-9652-10DE38ECFB7C}"/>
                  </a:ext>
                </a:extLst>
              </p:cNvPr>
              <p:cNvSpPr/>
              <p:nvPr/>
            </p:nvSpPr>
            <p:spPr>
              <a:xfrm rot="-899979">
                <a:off x="5432482" y="2913211"/>
                <a:ext cx="1178954" cy="2039596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30974" extrusionOk="0">
                    <a:moveTo>
                      <a:pt x="1" y="0"/>
                    </a:moveTo>
                    <a:lnTo>
                      <a:pt x="1" y="20335"/>
                    </a:lnTo>
                    <a:lnTo>
                      <a:pt x="17904" y="30974"/>
                    </a:lnTo>
                    <a:lnTo>
                      <a:pt x="17904" y="1015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0A4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90;p111">
                <a:extLst>
                  <a:ext uri="{FF2B5EF4-FFF2-40B4-BE49-F238E27FC236}">
                    <a16:creationId xmlns:a16="http://schemas.microsoft.com/office/drawing/2014/main" id="{E1A0BDB4-6C4E-D9BC-0245-9693B4BC5D0B}"/>
                  </a:ext>
                </a:extLst>
              </p:cNvPr>
              <p:cNvSpPr/>
              <p:nvPr/>
            </p:nvSpPr>
            <p:spPr>
              <a:xfrm rot="-899979">
                <a:off x="7080466" y="3494225"/>
                <a:ext cx="224215" cy="250225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00" extrusionOk="0">
                    <a:moveTo>
                      <a:pt x="1703" y="0"/>
                    </a:moveTo>
                    <a:cubicBezTo>
                      <a:pt x="760" y="0"/>
                      <a:pt x="0" y="851"/>
                      <a:pt x="0" y="1915"/>
                    </a:cubicBezTo>
                    <a:cubicBezTo>
                      <a:pt x="0" y="2949"/>
                      <a:pt x="760" y="3800"/>
                      <a:pt x="1703" y="3800"/>
                    </a:cubicBezTo>
                    <a:cubicBezTo>
                      <a:pt x="2645" y="3800"/>
                      <a:pt x="3405" y="2949"/>
                      <a:pt x="3405" y="1915"/>
                    </a:cubicBezTo>
                    <a:cubicBezTo>
                      <a:pt x="3405" y="851"/>
                      <a:pt x="2645" y="0"/>
                      <a:pt x="17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91;p111">
                <a:extLst>
                  <a:ext uri="{FF2B5EF4-FFF2-40B4-BE49-F238E27FC236}">
                    <a16:creationId xmlns:a16="http://schemas.microsoft.com/office/drawing/2014/main" id="{BE54EBBA-1381-CB57-BDA3-07B4677EA79A}"/>
                  </a:ext>
                </a:extLst>
              </p:cNvPr>
              <p:cNvSpPr/>
              <p:nvPr/>
            </p:nvSpPr>
            <p:spPr>
              <a:xfrm rot="-899979">
                <a:off x="5580827" y="4059768"/>
                <a:ext cx="224215" cy="252266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31" extrusionOk="0">
                    <a:moveTo>
                      <a:pt x="1702" y="1"/>
                    </a:moveTo>
                    <a:cubicBezTo>
                      <a:pt x="760" y="1"/>
                      <a:pt x="0" y="852"/>
                      <a:pt x="0" y="1915"/>
                    </a:cubicBezTo>
                    <a:cubicBezTo>
                      <a:pt x="0" y="2979"/>
                      <a:pt x="760" y="3830"/>
                      <a:pt x="1702" y="3830"/>
                    </a:cubicBezTo>
                    <a:cubicBezTo>
                      <a:pt x="2645" y="3830"/>
                      <a:pt x="3404" y="2979"/>
                      <a:pt x="3404" y="1915"/>
                    </a:cubicBezTo>
                    <a:cubicBezTo>
                      <a:pt x="3404" y="852"/>
                      <a:pt x="2645" y="1"/>
                      <a:pt x="17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92;p111">
                <a:extLst>
                  <a:ext uri="{FF2B5EF4-FFF2-40B4-BE49-F238E27FC236}">
                    <a16:creationId xmlns:a16="http://schemas.microsoft.com/office/drawing/2014/main" id="{5F46BF7B-63D9-0CEA-CE52-4968F4059042}"/>
                  </a:ext>
                </a:extLst>
              </p:cNvPr>
              <p:cNvSpPr/>
              <p:nvPr/>
            </p:nvSpPr>
            <p:spPr>
              <a:xfrm rot="-899979">
                <a:off x="5879898" y="3816181"/>
                <a:ext cx="222239" cy="250225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800" extrusionOk="0">
                    <a:moveTo>
                      <a:pt x="1703" y="0"/>
                    </a:moveTo>
                    <a:cubicBezTo>
                      <a:pt x="761" y="0"/>
                      <a:pt x="1" y="851"/>
                      <a:pt x="1" y="1915"/>
                    </a:cubicBezTo>
                    <a:cubicBezTo>
                      <a:pt x="1" y="2949"/>
                      <a:pt x="761" y="3800"/>
                      <a:pt x="1703" y="3800"/>
                    </a:cubicBezTo>
                    <a:cubicBezTo>
                      <a:pt x="2615" y="3800"/>
                      <a:pt x="3375" y="2949"/>
                      <a:pt x="3375" y="1915"/>
                    </a:cubicBezTo>
                    <a:cubicBezTo>
                      <a:pt x="3375" y="851"/>
                      <a:pt x="2615" y="0"/>
                      <a:pt x="17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93;p111">
                <a:extLst>
                  <a:ext uri="{FF2B5EF4-FFF2-40B4-BE49-F238E27FC236}">
                    <a16:creationId xmlns:a16="http://schemas.microsoft.com/office/drawing/2014/main" id="{AF68FB8F-90B0-00A4-CEB3-D860F127CBEC}"/>
                  </a:ext>
                </a:extLst>
              </p:cNvPr>
              <p:cNvSpPr/>
              <p:nvPr/>
            </p:nvSpPr>
            <p:spPr>
              <a:xfrm rot="-899979">
                <a:off x="6207969" y="3562254"/>
                <a:ext cx="224215" cy="252266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31" extrusionOk="0">
                    <a:moveTo>
                      <a:pt x="1702" y="1"/>
                    </a:moveTo>
                    <a:cubicBezTo>
                      <a:pt x="760" y="1"/>
                      <a:pt x="0" y="852"/>
                      <a:pt x="0" y="1916"/>
                    </a:cubicBezTo>
                    <a:cubicBezTo>
                      <a:pt x="0" y="2979"/>
                      <a:pt x="760" y="3831"/>
                      <a:pt x="1702" y="3831"/>
                    </a:cubicBezTo>
                    <a:cubicBezTo>
                      <a:pt x="2645" y="3831"/>
                      <a:pt x="3405" y="2979"/>
                      <a:pt x="3405" y="1916"/>
                    </a:cubicBezTo>
                    <a:cubicBezTo>
                      <a:pt x="3405" y="852"/>
                      <a:pt x="2645" y="1"/>
                      <a:pt x="17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994;p111">
                <a:extLst>
                  <a:ext uri="{FF2B5EF4-FFF2-40B4-BE49-F238E27FC236}">
                    <a16:creationId xmlns:a16="http://schemas.microsoft.com/office/drawing/2014/main" id="{66192557-CA55-543B-4E65-C89DBF864723}"/>
                  </a:ext>
                </a:extLst>
              </p:cNvPr>
              <p:cNvSpPr/>
              <p:nvPr/>
            </p:nvSpPr>
            <p:spPr>
              <a:xfrm rot="-899979">
                <a:off x="6170199" y="2284222"/>
                <a:ext cx="240216" cy="250817"/>
              </a:xfrm>
              <a:custGeom>
                <a:avLst/>
                <a:gdLst/>
                <a:ahLst/>
                <a:cxnLst/>
                <a:rect l="l" t="t" r="r" b="b"/>
                <a:pathLst>
                  <a:path w="3648" h="3809" extrusionOk="0">
                    <a:moveTo>
                      <a:pt x="1864" y="0"/>
                    </a:moveTo>
                    <a:cubicBezTo>
                      <a:pt x="1040" y="0"/>
                      <a:pt x="291" y="716"/>
                      <a:pt x="152" y="1661"/>
                    </a:cubicBezTo>
                    <a:cubicBezTo>
                      <a:pt x="0" y="2694"/>
                      <a:pt x="639" y="3667"/>
                      <a:pt x="1551" y="3788"/>
                    </a:cubicBezTo>
                    <a:cubicBezTo>
                      <a:pt x="1634" y="3802"/>
                      <a:pt x="1717" y="3808"/>
                      <a:pt x="1799" y="3808"/>
                    </a:cubicBezTo>
                    <a:cubicBezTo>
                      <a:pt x="2638" y="3808"/>
                      <a:pt x="3357" y="3117"/>
                      <a:pt x="3496" y="2147"/>
                    </a:cubicBezTo>
                    <a:cubicBezTo>
                      <a:pt x="3648" y="1114"/>
                      <a:pt x="3040" y="141"/>
                      <a:pt x="2098" y="19"/>
                    </a:cubicBezTo>
                    <a:cubicBezTo>
                      <a:pt x="2019" y="6"/>
                      <a:pt x="1941" y="0"/>
                      <a:pt x="18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995;p111">
                <a:extLst>
                  <a:ext uri="{FF2B5EF4-FFF2-40B4-BE49-F238E27FC236}">
                    <a16:creationId xmlns:a16="http://schemas.microsoft.com/office/drawing/2014/main" id="{D50AE5A0-EC12-3FBA-0DF7-D1B5959655E9}"/>
                  </a:ext>
                </a:extLst>
              </p:cNvPr>
              <p:cNvSpPr/>
              <p:nvPr/>
            </p:nvSpPr>
            <p:spPr>
              <a:xfrm rot="-899979">
                <a:off x="6248859" y="2948949"/>
                <a:ext cx="240216" cy="250883"/>
              </a:xfrm>
              <a:custGeom>
                <a:avLst/>
                <a:gdLst/>
                <a:ahLst/>
                <a:cxnLst/>
                <a:rect l="l" t="t" r="r" b="b"/>
                <a:pathLst>
                  <a:path w="3648" h="3810" extrusionOk="0">
                    <a:moveTo>
                      <a:pt x="1864" y="1"/>
                    </a:moveTo>
                    <a:cubicBezTo>
                      <a:pt x="1040" y="1"/>
                      <a:pt x="291" y="717"/>
                      <a:pt x="152" y="1662"/>
                    </a:cubicBezTo>
                    <a:cubicBezTo>
                      <a:pt x="0" y="2695"/>
                      <a:pt x="608" y="3668"/>
                      <a:pt x="1551" y="3789"/>
                    </a:cubicBezTo>
                    <a:cubicBezTo>
                      <a:pt x="1632" y="3803"/>
                      <a:pt x="1712" y="3809"/>
                      <a:pt x="1792" y="3809"/>
                    </a:cubicBezTo>
                    <a:cubicBezTo>
                      <a:pt x="2613" y="3809"/>
                      <a:pt x="3357" y="3118"/>
                      <a:pt x="3496" y="2148"/>
                    </a:cubicBezTo>
                    <a:cubicBezTo>
                      <a:pt x="3648" y="1115"/>
                      <a:pt x="3010" y="142"/>
                      <a:pt x="2098" y="20"/>
                    </a:cubicBezTo>
                    <a:cubicBezTo>
                      <a:pt x="2019" y="7"/>
                      <a:pt x="1941" y="1"/>
                      <a:pt x="1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996;p111">
              <a:extLst>
                <a:ext uri="{FF2B5EF4-FFF2-40B4-BE49-F238E27FC236}">
                  <a16:creationId xmlns:a16="http://schemas.microsoft.com/office/drawing/2014/main" id="{6A6BC613-5F71-F3C7-2F50-D96B1211B792}"/>
                </a:ext>
              </a:extLst>
            </p:cNvPr>
            <p:cNvSpPr/>
            <p:nvPr/>
          </p:nvSpPr>
          <p:spPr>
            <a:xfrm rot="-899979">
              <a:off x="7190084" y="3473531"/>
              <a:ext cx="144209" cy="254307"/>
            </a:xfrm>
            <a:custGeom>
              <a:avLst/>
              <a:gdLst/>
              <a:ahLst/>
              <a:cxnLst/>
              <a:rect l="l" t="t" r="r" b="b"/>
              <a:pathLst>
                <a:path w="2190" h="3862" extrusionOk="0">
                  <a:moveTo>
                    <a:pt x="1" y="1"/>
                  </a:moveTo>
                  <a:cubicBezTo>
                    <a:pt x="943" y="123"/>
                    <a:pt x="1703" y="943"/>
                    <a:pt x="1703" y="1916"/>
                  </a:cubicBezTo>
                  <a:cubicBezTo>
                    <a:pt x="1703" y="2919"/>
                    <a:pt x="943" y="3709"/>
                    <a:pt x="1" y="3831"/>
                  </a:cubicBezTo>
                  <a:cubicBezTo>
                    <a:pt x="61" y="3861"/>
                    <a:pt x="153" y="3861"/>
                    <a:pt x="244" y="3861"/>
                  </a:cubicBezTo>
                  <a:cubicBezTo>
                    <a:pt x="1308" y="3861"/>
                    <a:pt x="2189" y="2980"/>
                    <a:pt x="2189" y="1916"/>
                  </a:cubicBezTo>
                  <a:cubicBezTo>
                    <a:pt x="2189" y="852"/>
                    <a:pt x="1308" y="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97;p111">
              <a:extLst>
                <a:ext uri="{FF2B5EF4-FFF2-40B4-BE49-F238E27FC236}">
                  <a16:creationId xmlns:a16="http://schemas.microsoft.com/office/drawing/2014/main" id="{EA1C4760-2D72-6267-1A80-082836487736}"/>
                </a:ext>
              </a:extLst>
            </p:cNvPr>
            <p:cNvSpPr/>
            <p:nvPr/>
          </p:nvSpPr>
          <p:spPr>
            <a:xfrm rot="-899979">
              <a:off x="5690446" y="4039147"/>
              <a:ext cx="144143" cy="256217"/>
            </a:xfrm>
            <a:custGeom>
              <a:avLst/>
              <a:gdLst/>
              <a:ahLst/>
              <a:cxnLst/>
              <a:rect l="l" t="t" r="r" b="b"/>
              <a:pathLst>
                <a:path w="2189" h="3891" extrusionOk="0">
                  <a:moveTo>
                    <a:pt x="243" y="0"/>
                  </a:moveTo>
                  <a:cubicBezTo>
                    <a:pt x="183" y="0"/>
                    <a:pt x="91" y="31"/>
                    <a:pt x="0" y="31"/>
                  </a:cubicBezTo>
                  <a:cubicBezTo>
                    <a:pt x="973" y="152"/>
                    <a:pt x="1702" y="973"/>
                    <a:pt x="1702" y="1945"/>
                  </a:cubicBezTo>
                  <a:cubicBezTo>
                    <a:pt x="1702" y="2918"/>
                    <a:pt x="973" y="3739"/>
                    <a:pt x="0" y="3860"/>
                  </a:cubicBezTo>
                  <a:cubicBezTo>
                    <a:pt x="91" y="3860"/>
                    <a:pt x="152" y="3891"/>
                    <a:pt x="243" y="3891"/>
                  </a:cubicBezTo>
                  <a:cubicBezTo>
                    <a:pt x="1307" y="3891"/>
                    <a:pt x="2189" y="3009"/>
                    <a:pt x="2189" y="1945"/>
                  </a:cubicBezTo>
                  <a:cubicBezTo>
                    <a:pt x="2189" y="882"/>
                    <a:pt x="1338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98;p111">
              <a:extLst>
                <a:ext uri="{FF2B5EF4-FFF2-40B4-BE49-F238E27FC236}">
                  <a16:creationId xmlns:a16="http://schemas.microsoft.com/office/drawing/2014/main" id="{2DE6F148-AC83-033A-56D6-54FD4DA3BD4F}"/>
                </a:ext>
              </a:extLst>
            </p:cNvPr>
            <p:cNvSpPr/>
            <p:nvPr/>
          </p:nvSpPr>
          <p:spPr>
            <a:xfrm rot="-899979">
              <a:off x="5989517" y="3795495"/>
              <a:ext cx="142167" cy="254307"/>
            </a:xfrm>
            <a:custGeom>
              <a:avLst/>
              <a:gdLst/>
              <a:ahLst/>
              <a:cxnLst/>
              <a:rect l="l" t="t" r="r" b="b"/>
              <a:pathLst>
                <a:path w="2159" h="3862" extrusionOk="0">
                  <a:moveTo>
                    <a:pt x="1" y="1"/>
                  </a:moveTo>
                  <a:cubicBezTo>
                    <a:pt x="943" y="123"/>
                    <a:pt x="1673" y="943"/>
                    <a:pt x="1673" y="1916"/>
                  </a:cubicBezTo>
                  <a:cubicBezTo>
                    <a:pt x="1673" y="2919"/>
                    <a:pt x="943" y="3709"/>
                    <a:pt x="1" y="3831"/>
                  </a:cubicBezTo>
                  <a:cubicBezTo>
                    <a:pt x="62" y="3861"/>
                    <a:pt x="153" y="3861"/>
                    <a:pt x="214" y="3861"/>
                  </a:cubicBezTo>
                  <a:cubicBezTo>
                    <a:pt x="1308" y="3861"/>
                    <a:pt x="2159" y="2980"/>
                    <a:pt x="2159" y="1916"/>
                  </a:cubicBezTo>
                  <a:cubicBezTo>
                    <a:pt x="2159" y="852"/>
                    <a:pt x="1308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99;p111">
              <a:extLst>
                <a:ext uri="{FF2B5EF4-FFF2-40B4-BE49-F238E27FC236}">
                  <a16:creationId xmlns:a16="http://schemas.microsoft.com/office/drawing/2014/main" id="{7553341C-1B0B-35FF-7C5B-8B6D47B962FB}"/>
                </a:ext>
              </a:extLst>
            </p:cNvPr>
            <p:cNvSpPr/>
            <p:nvPr/>
          </p:nvSpPr>
          <p:spPr>
            <a:xfrm rot="-899979">
              <a:off x="6317366" y="3541923"/>
              <a:ext cx="142167" cy="254242"/>
            </a:xfrm>
            <a:custGeom>
              <a:avLst/>
              <a:gdLst/>
              <a:ahLst/>
              <a:cxnLst/>
              <a:rect l="l" t="t" r="r" b="b"/>
              <a:pathLst>
                <a:path w="2159" h="3861" extrusionOk="0">
                  <a:moveTo>
                    <a:pt x="244" y="0"/>
                  </a:moveTo>
                  <a:cubicBezTo>
                    <a:pt x="152" y="0"/>
                    <a:pt x="61" y="31"/>
                    <a:pt x="0" y="31"/>
                  </a:cubicBezTo>
                  <a:cubicBezTo>
                    <a:pt x="943" y="152"/>
                    <a:pt x="1672" y="943"/>
                    <a:pt x="1672" y="1946"/>
                  </a:cubicBezTo>
                  <a:cubicBezTo>
                    <a:pt x="1672" y="2918"/>
                    <a:pt x="943" y="3739"/>
                    <a:pt x="0" y="3861"/>
                  </a:cubicBezTo>
                  <a:lnTo>
                    <a:pt x="244" y="3861"/>
                  </a:lnTo>
                  <a:cubicBezTo>
                    <a:pt x="1307" y="3861"/>
                    <a:pt x="2159" y="3009"/>
                    <a:pt x="2159" y="1946"/>
                  </a:cubicBezTo>
                  <a:cubicBezTo>
                    <a:pt x="2159" y="851"/>
                    <a:pt x="1307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00;p111">
              <a:extLst>
                <a:ext uri="{FF2B5EF4-FFF2-40B4-BE49-F238E27FC236}">
                  <a16:creationId xmlns:a16="http://schemas.microsoft.com/office/drawing/2014/main" id="{532E8945-09F2-302C-32BD-280F859FD2F4}"/>
                </a:ext>
              </a:extLst>
            </p:cNvPr>
            <p:cNvSpPr/>
            <p:nvPr/>
          </p:nvSpPr>
          <p:spPr>
            <a:xfrm rot="-899979">
              <a:off x="6270916" y="2267991"/>
              <a:ext cx="170219" cy="255559"/>
            </a:xfrm>
            <a:custGeom>
              <a:avLst/>
              <a:gdLst/>
              <a:ahLst/>
              <a:cxnLst/>
              <a:rect l="l" t="t" r="r" b="b"/>
              <a:pathLst>
                <a:path w="2585" h="3881" extrusionOk="0">
                  <a:moveTo>
                    <a:pt x="578" y="0"/>
                  </a:moveTo>
                  <a:cubicBezTo>
                    <a:pt x="1490" y="244"/>
                    <a:pt x="2098" y="1155"/>
                    <a:pt x="1976" y="2128"/>
                  </a:cubicBezTo>
                  <a:cubicBezTo>
                    <a:pt x="1828" y="3080"/>
                    <a:pt x="1009" y="3770"/>
                    <a:pt x="62" y="3770"/>
                  </a:cubicBezTo>
                  <a:cubicBezTo>
                    <a:pt x="41" y="3770"/>
                    <a:pt x="21" y="3770"/>
                    <a:pt x="1" y="3769"/>
                  </a:cubicBezTo>
                  <a:lnTo>
                    <a:pt x="1" y="3769"/>
                  </a:lnTo>
                  <a:cubicBezTo>
                    <a:pt x="92" y="3800"/>
                    <a:pt x="183" y="3830"/>
                    <a:pt x="244" y="3861"/>
                  </a:cubicBezTo>
                  <a:cubicBezTo>
                    <a:pt x="338" y="3874"/>
                    <a:pt x="432" y="3881"/>
                    <a:pt x="524" y="3881"/>
                  </a:cubicBezTo>
                  <a:cubicBezTo>
                    <a:pt x="1474" y="3881"/>
                    <a:pt x="2294" y="3189"/>
                    <a:pt x="2432" y="2219"/>
                  </a:cubicBezTo>
                  <a:cubicBezTo>
                    <a:pt x="2584" y="1155"/>
                    <a:pt x="1855" y="152"/>
                    <a:pt x="82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01;p111">
              <a:extLst>
                <a:ext uri="{FF2B5EF4-FFF2-40B4-BE49-F238E27FC236}">
                  <a16:creationId xmlns:a16="http://schemas.microsoft.com/office/drawing/2014/main" id="{390BDF89-96A7-472D-8E4D-D18E70607D16}"/>
                </a:ext>
              </a:extLst>
            </p:cNvPr>
            <p:cNvSpPr/>
            <p:nvPr/>
          </p:nvSpPr>
          <p:spPr>
            <a:xfrm rot="-899979">
              <a:off x="6349585" y="2932783"/>
              <a:ext cx="170219" cy="255559"/>
            </a:xfrm>
            <a:custGeom>
              <a:avLst/>
              <a:gdLst/>
              <a:ahLst/>
              <a:cxnLst/>
              <a:rect l="l" t="t" r="r" b="b"/>
              <a:pathLst>
                <a:path w="2585" h="3881" extrusionOk="0">
                  <a:moveTo>
                    <a:pt x="548" y="0"/>
                  </a:moveTo>
                  <a:cubicBezTo>
                    <a:pt x="1490" y="244"/>
                    <a:pt x="2098" y="1155"/>
                    <a:pt x="1946" y="2128"/>
                  </a:cubicBezTo>
                  <a:cubicBezTo>
                    <a:pt x="1824" y="3101"/>
                    <a:pt x="973" y="3800"/>
                    <a:pt x="1" y="3800"/>
                  </a:cubicBezTo>
                  <a:cubicBezTo>
                    <a:pt x="92" y="3800"/>
                    <a:pt x="153" y="3830"/>
                    <a:pt x="244" y="3861"/>
                  </a:cubicBezTo>
                  <a:cubicBezTo>
                    <a:pt x="338" y="3874"/>
                    <a:pt x="432" y="3881"/>
                    <a:pt x="524" y="3881"/>
                  </a:cubicBezTo>
                  <a:cubicBezTo>
                    <a:pt x="1474" y="3881"/>
                    <a:pt x="2294" y="3189"/>
                    <a:pt x="2432" y="2219"/>
                  </a:cubicBezTo>
                  <a:cubicBezTo>
                    <a:pt x="2584" y="1155"/>
                    <a:pt x="1855" y="152"/>
                    <a:pt x="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3" name="Google Shape;3003;p111"/>
          <p:cNvSpPr txBox="1">
            <a:spLocks noGrp="1"/>
          </p:cNvSpPr>
          <p:nvPr>
            <p:ph type="subTitle" idx="1"/>
          </p:nvPr>
        </p:nvSpPr>
        <p:spPr>
          <a:xfrm flipH="1">
            <a:off x="4775069" y="4494365"/>
            <a:ext cx="4052100" cy="3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grpSp>
        <p:nvGrpSpPr>
          <p:cNvPr id="3006" name="Google Shape;3006;p111"/>
          <p:cNvGrpSpPr/>
          <p:nvPr/>
        </p:nvGrpSpPr>
        <p:grpSpPr>
          <a:xfrm rot="1800004">
            <a:off x="1388434" y="803673"/>
            <a:ext cx="4153155" cy="4323068"/>
            <a:chOff x="5032774" y="2440179"/>
            <a:chExt cx="881402" cy="917435"/>
          </a:xfrm>
        </p:grpSpPr>
        <p:sp>
          <p:nvSpPr>
            <p:cNvPr id="3007" name="Google Shape;3007;p111"/>
            <p:cNvSpPr/>
            <p:nvPr/>
          </p:nvSpPr>
          <p:spPr>
            <a:xfrm rot="-1799844">
              <a:off x="5500484" y="2645849"/>
              <a:ext cx="304604" cy="517999"/>
            </a:xfrm>
            <a:custGeom>
              <a:avLst/>
              <a:gdLst/>
              <a:ahLst/>
              <a:cxnLst/>
              <a:rect l="l" t="t" r="r" b="b"/>
              <a:pathLst>
                <a:path w="17964" h="30549" extrusionOk="0">
                  <a:moveTo>
                    <a:pt x="17964" y="1"/>
                  </a:moveTo>
                  <a:lnTo>
                    <a:pt x="0" y="9697"/>
                  </a:lnTo>
                  <a:lnTo>
                    <a:pt x="0" y="30548"/>
                  </a:lnTo>
                  <a:lnTo>
                    <a:pt x="17964" y="19879"/>
                  </a:lnTo>
                  <a:lnTo>
                    <a:pt x="179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11"/>
            <p:cNvSpPr/>
            <p:nvPr/>
          </p:nvSpPr>
          <p:spPr>
            <a:xfrm rot="-1799844">
              <a:off x="5080485" y="2568754"/>
              <a:ext cx="609207" cy="354082"/>
            </a:xfrm>
            <a:custGeom>
              <a:avLst/>
              <a:gdLst/>
              <a:ahLst/>
              <a:cxnLst/>
              <a:rect l="l" t="t" r="r" b="b"/>
              <a:pathLst>
                <a:path w="35928" h="20882" extrusionOk="0">
                  <a:moveTo>
                    <a:pt x="18450" y="0"/>
                  </a:moveTo>
                  <a:lnTo>
                    <a:pt x="0" y="10699"/>
                  </a:lnTo>
                  <a:lnTo>
                    <a:pt x="17964" y="20882"/>
                  </a:lnTo>
                  <a:lnTo>
                    <a:pt x="35928" y="11186"/>
                  </a:lnTo>
                  <a:lnTo>
                    <a:pt x="18450" y="0"/>
                  </a:lnTo>
                  <a:close/>
                </a:path>
              </a:pathLst>
            </a:custGeom>
            <a:solidFill>
              <a:srgbClr val="4F8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11"/>
            <p:cNvSpPr/>
            <p:nvPr/>
          </p:nvSpPr>
          <p:spPr>
            <a:xfrm rot="-1799844">
              <a:off x="5234636" y="2790470"/>
              <a:ext cx="304621" cy="526240"/>
            </a:xfrm>
            <a:custGeom>
              <a:avLst/>
              <a:gdLst/>
              <a:ahLst/>
              <a:cxnLst/>
              <a:rect l="l" t="t" r="r" b="b"/>
              <a:pathLst>
                <a:path w="17965" h="31035" extrusionOk="0">
                  <a:moveTo>
                    <a:pt x="0" y="0"/>
                  </a:moveTo>
                  <a:lnTo>
                    <a:pt x="0" y="20365"/>
                  </a:lnTo>
                  <a:lnTo>
                    <a:pt x="17964" y="31034"/>
                  </a:lnTo>
                  <a:lnTo>
                    <a:pt x="17964" y="10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11"/>
            <p:cNvSpPr/>
            <p:nvPr/>
          </p:nvSpPr>
          <p:spPr>
            <a:xfrm rot="-1799844">
              <a:off x="5650117" y="2686758"/>
              <a:ext cx="37134" cy="65468"/>
            </a:xfrm>
            <a:custGeom>
              <a:avLst/>
              <a:gdLst/>
              <a:ahLst/>
              <a:cxnLst/>
              <a:rect l="l" t="t" r="r" b="b"/>
              <a:pathLst>
                <a:path w="2190" h="3861" extrusionOk="0">
                  <a:moveTo>
                    <a:pt x="244" y="0"/>
                  </a:moveTo>
                  <a:cubicBezTo>
                    <a:pt x="153" y="0"/>
                    <a:pt x="92" y="0"/>
                    <a:pt x="1" y="31"/>
                  </a:cubicBezTo>
                  <a:cubicBezTo>
                    <a:pt x="973" y="152"/>
                    <a:pt x="1703" y="942"/>
                    <a:pt x="1703" y="1946"/>
                  </a:cubicBezTo>
                  <a:cubicBezTo>
                    <a:pt x="1703" y="2918"/>
                    <a:pt x="973" y="3739"/>
                    <a:pt x="1" y="3860"/>
                  </a:cubicBezTo>
                  <a:lnTo>
                    <a:pt x="244" y="3860"/>
                  </a:lnTo>
                  <a:cubicBezTo>
                    <a:pt x="1308" y="3860"/>
                    <a:pt x="2189" y="3009"/>
                    <a:pt x="2189" y="1946"/>
                  </a:cubicBezTo>
                  <a:cubicBezTo>
                    <a:pt x="2189" y="851"/>
                    <a:pt x="1308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11"/>
            <p:cNvSpPr/>
            <p:nvPr/>
          </p:nvSpPr>
          <p:spPr>
            <a:xfrm rot="-1799844">
              <a:off x="5623872" y="2696514"/>
              <a:ext cx="57736" cy="64960"/>
            </a:xfrm>
            <a:custGeom>
              <a:avLst/>
              <a:gdLst/>
              <a:ahLst/>
              <a:cxnLst/>
              <a:rect l="l" t="t" r="r" b="b"/>
              <a:pathLst>
                <a:path w="3405" h="3831" extrusionOk="0">
                  <a:moveTo>
                    <a:pt x="1703" y="1"/>
                  </a:moveTo>
                  <a:cubicBezTo>
                    <a:pt x="760" y="1"/>
                    <a:pt x="0" y="852"/>
                    <a:pt x="0" y="1916"/>
                  </a:cubicBezTo>
                  <a:cubicBezTo>
                    <a:pt x="0" y="2979"/>
                    <a:pt x="760" y="3830"/>
                    <a:pt x="1703" y="3830"/>
                  </a:cubicBezTo>
                  <a:cubicBezTo>
                    <a:pt x="2645" y="3830"/>
                    <a:pt x="3405" y="2979"/>
                    <a:pt x="3405" y="1916"/>
                  </a:cubicBezTo>
                  <a:cubicBezTo>
                    <a:pt x="3405" y="852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11"/>
            <p:cNvSpPr/>
            <p:nvPr/>
          </p:nvSpPr>
          <p:spPr>
            <a:xfrm rot="-1799844">
              <a:off x="5537733" y="2856996"/>
              <a:ext cx="37117" cy="65468"/>
            </a:xfrm>
            <a:custGeom>
              <a:avLst/>
              <a:gdLst/>
              <a:ahLst/>
              <a:cxnLst/>
              <a:rect l="l" t="t" r="r" b="b"/>
              <a:pathLst>
                <a:path w="2189" h="3861" extrusionOk="0">
                  <a:moveTo>
                    <a:pt x="244" y="0"/>
                  </a:moveTo>
                  <a:cubicBezTo>
                    <a:pt x="152" y="0"/>
                    <a:pt x="92" y="0"/>
                    <a:pt x="0" y="31"/>
                  </a:cubicBezTo>
                  <a:cubicBezTo>
                    <a:pt x="973" y="152"/>
                    <a:pt x="1703" y="942"/>
                    <a:pt x="1703" y="1946"/>
                  </a:cubicBezTo>
                  <a:cubicBezTo>
                    <a:pt x="1703" y="2918"/>
                    <a:pt x="973" y="3739"/>
                    <a:pt x="0" y="3860"/>
                  </a:cubicBezTo>
                  <a:lnTo>
                    <a:pt x="244" y="3860"/>
                  </a:lnTo>
                  <a:cubicBezTo>
                    <a:pt x="1307" y="3860"/>
                    <a:pt x="2189" y="3009"/>
                    <a:pt x="2189" y="1946"/>
                  </a:cubicBezTo>
                  <a:cubicBezTo>
                    <a:pt x="2189" y="851"/>
                    <a:pt x="1307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11"/>
            <p:cNvSpPr/>
            <p:nvPr/>
          </p:nvSpPr>
          <p:spPr>
            <a:xfrm rot="-1799844">
              <a:off x="5511487" y="2866747"/>
              <a:ext cx="57736" cy="64960"/>
            </a:xfrm>
            <a:custGeom>
              <a:avLst/>
              <a:gdLst/>
              <a:ahLst/>
              <a:cxnLst/>
              <a:rect l="l" t="t" r="r" b="b"/>
              <a:pathLst>
                <a:path w="3405" h="3831" extrusionOk="0">
                  <a:moveTo>
                    <a:pt x="1702" y="1"/>
                  </a:moveTo>
                  <a:cubicBezTo>
                    <a:pt x="760" y="1"/>
                    <a:pt x="0" y="852"/>
                    <a:pt x="0" y="1916"/>
                  </a:cubicBezTo>
                  <a:cubicBezTo>
                    <a:pt x="0" y="2979"/>
                    <a:pt x="760" y="3830"/>
                    <a:pt x="1702" y="3830"/>
                  </a:cubicBezTo>
                  <a:cubicBezTo>
                    <a:pt x="2645" y="3830"/>
                    <a:pt x="3405" y="2979"/>
                    <a:pt x="3405" y="1916"/>
                  </a:cubicBezTo>
                  <a:cubicBezTo>
                    <a:pt x="3405" y="852"/>
                    <a:pt x="2645" y="1"/>
                    <a:pt x="170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11"/>
            <p:cNvSpPr/>
            <p:nvPr/>
          </p:nvSpPr>
          <p:spPr>
            <a:xfrm rot="-1799844">
              <a:off x="5756969" y="2848866"/>
              <a:ext cx="37117" cy="65994"/>
            </a:xfrm>
            <a:custGeom>
              <a:avLst/>
              <a:gdLst/>
              <a:ahLst/>
              <a:cxnLst/>
              <a:rect l="l" t="t" r="r" b="b"/>
              <a:pathLst>
                <a:path w="2189" h="3892" extrusionOk="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02" y="943"/>
                    <a:pt x="1702" y="1946"/>
                  </a:cubicBezTo>
                  <a:cubicBezTo>
                    <a:pt x="1702" y="2919"/>
                    <a:pt x="973" y="3740"/>
                    <a:pt x="0" y="3861"/>
                  </a:cubicBezTo>
                  <a:cubicBezTo>
                    <a:pt x="91" y="3861"/>
                    <a:pt x="152" y="3892"/>
                    <a:pt x="243" y="3892"/>
                  </a:cubicBezTo>
                  <a:cubicBezTo>
                    <a:pt x="1307" y="3892"/>
                    <a:pt x="2189" y="3010"/>
                    <a:pt x="2189" y="1946"/>
                  </a:cubicBezTo>
                  <a:cubicBezTo>
                    <a:pt x="2189" y="852"/>
                    <a:pt x="1307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11"/>
            <p:cNvSpPr/>
            <p:nvPr/>
          </p:nvSpPr>
          <p:spPr>
            <a:xfrm rot="-1799844">
              <a:off x="5730600" y="2858667"/>
              <a:ext cx="57736" cy="64960"/>
            </a:xfrm>
            <a:custGeom>
              <a:avLst/>
              <a:gdLst/>
              <a:ahLst/>
              <a:cxnLst/>
              <a:rect l="l" t="t" r="r" b="b"/>
              <a:pathLst>
                <a:path w="3405" h="3831" extrusionOk="0">
                  <a:moveTo>
                    <a:pt x="1702" y="0"/>
                  </a:moveTo>
                  <a:cubicBezTo>
                    <a:pt x="760" y="0"/>
                    <a:pt x="0" y="851"/>
                    <a:pt x="0" y="1915"/>
                  </a:cubicBezTo>
                  <a:cubicBezTo>
                    <a:pt x="0" y="2979"/>
                    <a:pt x="760" y="3830"/>
                    <a:pt x="1702" y="3830"/>
                  </a:cubicBezTo>
                  <a:cubicBezTo>
                    <a:pt x="2645" y="3830"/>
                    <a:pt x="3404" y="2979"/>
                    <a:pt x="3404" y="1915"/>
                  </a:cubicBezTo>
                  <a:cubicBezTo>
                    <a:pt x="3404" y="851"/>
                    <a:pt x="2645" y="0"/>
                    <a:pt x="170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11"/>
            <p:cNvSpPr/>
            <p:nvPr/>
          </p:nvSpPr>
          <p:spPr>
            <a:xfrm rot="-1799844">
              <a:off x="5654392" y="3013431"/>
              <a:ext cx="37134" cy="65994"/>
            </a:xfrm>
            <a:custGeom>
              <a:avLst/>
              <a:gdLst/>
              <a:ahLst/>
              <a:cxnLst/>
              <a:rect l="l" t="t" r="r" b="b"/>
              <a:pathLst>
                <a:path w="2190" h="3892" extrusionOk="0">
                  <a:moveTo>
                    <a:pt x="244" y="1"/>
                  </a:moveTo>
                  <a:cubicBezTo>
                    <a:pt x="183" y="1"/>
                    <a:pt x="92" y="31"/>
                    <a:pt x="1" y="31"/>
                  </a:cubicBezTo>
                  <a:cubicBezTo>
                    <a:pt x="974" y="153"/>
                    <a:pt x="1703" y="943"/>
                    <a:pt x="1703" y="1946"/>
                  </a:cubicBezTo>
                  <a:cubicBezTo>
                    <a:pt x="1703" y="2919"/>
                    <a:pt x="974" y="3740"/>
                    <a:pt x="1" y="3861"/>
                  </a:cubicBezTo>
                  <a:cubicBezTo>
                    <a:pt x="92" y="3861"/>
                    <a:pt x="183" y="3892"/>
                    <a:pt x="244" y="3892"/>
                  </a:cubicBezTo>
                  <a:cubicBezTo>
                    <a:pt x="1338" y="3892"/>
                    <a:pt x="2189" y="3010"/>
                    <a:pt x="2189" y="1946"/>
                  </a:cubicBezTo>
                  <a:cubicBezTo>
                    <a:pt x="2189" y="852"/>
                    <a:pt x="1338" y="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11"/>
            <p:cNvSpPr/>
            <p:nvPr/>
          </p:nvSpPr>
          <p:spPr>
            <a:xfrm rot="-1799844">
              <a:off x="5628023" y="3023232"/>
              <a:ext cx="57753" cy="64960"/>
            </a:xfrm>
            <a:custGeom>
              <a:avLst/>
              <a:gdLst/>
              <a:ahLst/>
              <a:cxnLst/>
              <a:rect l="l" t="t" r="r" b="b"/>
              <a:pathLst>
                <a:path w="3406" h="3831" extrusionOk="0">
                  <a:moveTo>
                    <a:pt x="1703" y="0"/>
                  </a:moveTo>
                  <a:cubicBezTo>
                    <a:pt x="761" y="0"/>
                    <a:pt x="1" y="851"/>
                    <a:pt x="1" y="1915"/>
                  </a:cubicBezTo>
                  <a:cubicBezTo>
                    <a:pt x="1" y="2979"/>
                    <a:pt x="761" y="3830"/>
                    <a:pt x="1703" y="3830"/>
                  </a:cubicBezTo>
                  <a:cubicBezTo>
                    <a:pt x="2645" y="3830"/>
                    <a:pt x="3405" y="2979"/>
                    <a:pt x="3405" y="1915"/>
                  </a:cubicBezTo>
                  <a:cubicBezTo>
                    <a:pt x="3405" y="851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11"/>
            <p:cNvSpPr/>
            <p:nvPr/>
          </p:nvSpPr>
          <p:spPr>
            <a:xfrm rot="-1799844">
              <a:off x="5376117" y="3015766"/>
              <a:ext cx="37134" cy="65468"/>
            </a:xfrm>
            <a:custGeom>
              <a:avLst/>
              <a:gdLst/>
              <a:ahLst/>
              <a:cxnLst/>
              <a:rect l="l" t="t" r="r" b="b"/>
              <a:pathLst>
                <a:path w="2190" h="3861" extrusionOk="0">
                  <a:moveTo>
                    <a:pt x="244" y="0"/>
                  </a:moveTo>
                  <a:cubicBezTo>
                    <a:pt x="153" y="0"/>
                    <a:pt x="92" y="0"/>
                    <a:pt x="1" y="31"/>
                  </a:cubicBezTo>
                  <a:cubicBezTo>
                    <a:pt x="973" y="152"/>
                    <a:pt x="1703" y="943"/>
                    <a:pt x="1703" y="1946"/>
                  </a:cubicBezTo>
                  <a:cubicBezTo>
                    <a:pt x="1703" y="2918"/>
                    <a:pt x="973" y="3739"/>
                    <a:pt x="1" y="3861"/>
                  </a:cubicBezTo>
                  <a:lnTo>
                    <a:pt x="244" y="3861"/>
                  </a:lnTo>
                  <a:cubicBezTo>
                    <a:pt x="1308" y="3861"/>
                    <a:pt x="2189" y="3010"/>
                    <a:pt x="2189" y="1915"/>
                  </a:cubicBezTo>
                  <a:cubicBezTo>
                    <a:pt x="2189" y="852"/>
                    <a:pt x="1308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11"/>
            <p:cNvSpPr/>
            <p:nvPr/>
          </p:nvSpPr>
          <p:spPr>
            <a:xfrm rot="-1799844">
              <a:off x="5349872" y="3025522"/>
              <a:ext cx="57736" cy="64960"/>
            </a:xfrm>
            <a:custGeom>
              <a:avLst/>
              <a:gdLst/>
              <a:ahLst/>
              <a:cxnLst/>
              <a:rect l="l" t="t" r="r" b="b"/>
              <a:pathLst>
                <a:path w="3405" h="3831" extrusionOk="0">
                  <a:moveTo>
                    <a:pt x="1703" y="1"/>
                  </a:moveTo>
                  <a:cubicBezTo>
                    <a:pt x="760" y="1"/>
                    <a:pt x="1" y="852"/>
                    <a:pt x="1" y="1916"/>
                  </a:cubicBezTo>
                  <a:cubicBezTo>
                    <a:pt x="1" y="2949"/>
                    <a:pt x="760" y="3831"/>
                    <a:pt x="1703" y="3831"/>
                  </a:cubicBezTo>
                  <a:cubicBezTo>
                    <a:pt x="2645" y="3831"/>
                    <a:pt x="3405" y="2949"/>
                    <a:pt x="3405" y="1916"/>
                  </a:cubicBezTo>
                  <a:cubicBezTo>
                    <a:pt x="3405" y="852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11"/>
            <p:cNvSpPr/>
            <p:nvPr/>
          </p:nvSpPr>
          <p:spPr>
            <a:xfrm rot="-1799844">
              <a:off x="5259042" y="2772148"/>
              <a:ext cx="43832" cy="65808"/>
            </a:xfrm>
            <a:custGeom>
              <a:avLst/>
              <a:gdLst/>
              <a:ahLst/>
              <a:cxnLst/>
              <a:rect l="l" t="t" r="r" b="b"/>
              <a:pathLst>
                <a:path w="2585" h="3881" extrusionOk="0">
                  <a:moveTo>
                    <a:pt x="548" y="0"/>
                  </a:moveTo>
                  <a:cubicBezTo>
                    <a:pt x="1490" y="274"/>
                    <a:pt x="2098" y="1155"/>
                    <a:pt x="1946" y="2158"/>
                  </a:cubicBezTo>
                  <a:cubicBezTo>
                    <a:pt x="1824" y="3131"/>
                    <a:pt x="973" y="3800"/>
                    <a:pt x="1" y="3800"/>
                  </a:cubicBezTo>
                  <a:cubicBezTo>
                    <a:pt x="92" y="3830"/>
                    <a:pt x="153" y="3830"/>
                    <a:pt x="244" y="3860"/>
                  </a:cubicBezTo>
                  <a:cubicBezTo>
                    <a:pt x="338" y="3874"/>
                    <a:pt x="432" y="3880"/>
                    <a:pt x="524" y="3880"/>
                  </a:cubicBezTo>
                  <a:cubicBezTo>
                    <a:pt x="1474" y="3880"/>
                    <a:pt x="2294" y="3189"/>
                    <a:pt x="2432" y="2219"/>
                  </a:cubicBezTo>
                  <a:cubicBezTo>
                    <a:pt x="2584" y="1155"/>
                    <a:pt x="1855" y="152"/>
                    <a:pt x="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11"/>
            <p:cNvSpPr/>
            <p:nvPr/>
          </p:nvSpPr>
          <p:spPr>
            <a:xfrm rot="-1799844">
              <a:off x="5234701" y="2780545"/>
              <a:ext cx="61857" cy="64994"/>
            </a:xfrm>
            <a:custGeom>
              <a:avLst/>
              <a:gdLst/>
              <a:ahLst/>
              <a:cxnLst/>
              <a:rect l="l" t="t" r="r" b="b"/>
              <a:pathLst>
                <a:path w="3648" h="3833" extrusionOk="0">
                  <a:moveTo>
                    <a:pt x="1857" y="1"/>
                  </a:moveTo>
                  <a:cubicBezTo>
                    <a:pt x="1014" y="1"/>
                    <a:pt x="291" y="717"/>
                    <a:pt x="152" y="1661"/>
                  </a:cubicBezTo>
                  <a:cubicBezTo>
                    <a:pt x="0" y="2725"/>
                    <a:pt x="608" y="3668"/>
                    <a:pt x="1551" y="3820"/>
                  </a:cubicBezTo>
                  <a:cubicBezTo>
                    <a:pt x="1617" y="3828"/>
                    <a:pt x="1684" y="3833"/>
                    <a:pt x="1750" y="3833"/>
                  </a:cubicBezTo>
                  <a:cubicBezTo>
                    <a:pt x="2587" y="3833"/>
                    <a:pt x="3355" y="3134"/>
                    <a:pt x="3496" y="2148"/>
                  </a:cubicBezTo>
                  <a:cubicBezTo>
                    <a:pt x="3648" y="1114"/>
                    <a:pt x="3010" y="142"/>
                    <a:pt x="2098" y="20"/>
                  </a:cubicBezTo>
                  <a:cubicBezTo>
                    <a:pt x="2017" y="7"/>
                    <a:pt x="1936" y="1"/>
                    <a:pt x="18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11"/>
            <p:cNvSpPr/>
            <p:nvPr/>
          </p:nvSpPr>
          <p:spPr>
            <a:xfrm rot="-1799844">
              <a:off x="5476942" y="2632848"/>
              <a:ext cx="43832" cy="65808"/>
            </a:xfrm>
            <a:custGeom>
              <a:avLst/>
              <a:gdLst/>
              <a:ahLst/>
              <a:cxnLst/>
              <a:rect l="l" t="t" r="r" b="b"/>
              <a:pathLst>
                <a:path w="2585" h="3881" extrusionOk="0">
                  <a:moveTo>
                    <a:pt x="548" y="0"/>
                  </a:moveTo>
                  <a:cubicBezTo>
                    <a:pt x="1490" y="274"/>
                    <a:pt x="2098" y="1155"/>
                    <a:pt x="1946" y="2158"/>
                  </a:cubicBezTo>
                  <a:cubicBezTo>
                    <a:pt x="1824" y="3131"/>
                    <a:pt x="973" y="3800"/>
                    <a:pt x="1" y="3800"/>
                  </a:cubicBezTo>
                  <a:cubicBezTo>
                    <a:pt x="92" y="3830"/>
                    <a:pt x="153" y="3830"/>
                    <a:pt x="244" y="3860"/>
                  </a:cubicBezTo>
                  <a:cubicBezTo>
                    <a:pt x="338" y="3874"/>
                    <a:pt x="432" y="3880"/>
                    <a:pt x="524" y="3880"/>
                  </a:cubicBezTo>
                  <a:cubicBezTo>
                    <a:pt x="1474" y="3880"/>
                    <a:pt x="2294" y="3189"/>
                    <a:pt x="2432" y="2219"/>
                  </a:cubicBezTo>
                  <a:cubicBezTo>
                    <a:pt x="2584" y="1155"/>
                    <a:pt x="1855" y="152"/>
                    <a:pt x="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11"/>
            <p:cNvSpPr/>
            <p:nvPr/>
          </p:nvSpPr>
          <p:spPr>
            <a:xfrm rot="-1799844">
              <a:off x="5452601" y="2641245"/>
              <a:ext cx="61857" cy="64994"/>
            </a:xfrm>
            <a:custGeom>
              <a:avLst/>
              <a:gdLst/>
              <a:ahLst/>
              <a:cxnLst/>
              <a:rect l="l" t="t" r="r" b="b"/>
              <a:pathLst>
                <a:path w="3648" h="3833" extrusionOk="0">
                  <a:moveTo>
                    <a:pt x="1857" y="1"/>
                  </a:moveTo>
                  <a:cubicBezTo>
                    <a:pt x="1014" y="1"/>
                    <a:pt x="291" y="717"/>
                    <a:pt x="152" y="1661"/>
                  </a:cubicBezTo>
                  <a:cubicBezTo>
                    <a:pt x="0" y="2725"/>
                    <a:pt x="608" y="3668"/>
                    <a:pt x="1551" y="3820"/>
                  </a:cubicBezTo>
                  <a:cubicBezTo>
                    <a:pt x="1617" y="3828"/>
                    <a:pt x="1684" y="3833"/>
                    <a:pt x="1750" y="3833"/>
                  </a:cubicBezTo>
                  <a:cubicBezTo>
                    <a:pt x="2587" y="3833"/>
                    <a:pt x="3355" y="3134"/>
                    <a:pt x="3496" y="2148"/>
                  </a:cubicBezTo>
                  <a:cubicBezTo>
                    <a:pt x="3648" y="1114"/>
                    <a:pt x="3010" y="142"/>
                    <a:pt x="2098" y="20"/>
                  </a:cubicBezTo>
                  <a:cubicBezTo>
                    <a:pt x="2017" y="7"/>
                    <a:pt x="1936" y="1"/>
                    <a:pt x="18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4" name="Google Shape;3024;p111"/>
          <p:cNvGrpSpPr/>
          <p:nvPr/>
        </p:nvGrpSpPr>
        <p:grpSpPr>
          <a:xfrm>
            <a:off x="4768354" y="3856353"/>
            <a:ext cx="493644" cy="485407"/>
            <a:chOff x="2866317" y="3817357"/>
            <a:chExt cx="362920" cy="356865"/>
          </a:xfrm>
        </p:grpSpPr>
        <p:sp>
          <p:nvSpPr>
            <p:cNvPr id="3025" name="Google Shape;3025;p111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11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rgbClr val="274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11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8" name="Google Shape;3028;p111"/>
          <p:cNvGrpSpPr/>
          <p:nvPr/>
        </p:nvGrpSpPr>
        <p:grpSpPr>
          <a:xfrm>
            <a:off x="5378313" y="3856353"/>
            <a:ext cx="493644" cy="485407"/>
            <a:chOff x="3314750" y="3817357"/>
            <a:chExt cx="362920" cy="356865"/>
          </a:xfrm>
        </p:grpSpPr>
        <p:sp>
          <p:nvSpPr>
            <p:cNvPr id="3029" name="Google Shape;3029;p111"/>
            <p:cNvSpPr/>
            <p:nvPr/>
          </p:nvSpPr>
          <p:spPr>
            <a:xfrm>
              <a:off x="3314750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11"/>
            <p:cNvSpPr/>
            <p:nvPr/>
          </p:nvSpPr>
          <p:spPr>
            <a:xfrm>
              <a:off x="3469891" y="3817357"/>
              <a:ext cx="207780" cy="356865"/>
            </a:xfrm>
            <a:custGeom>
              <a:avLst/>
              <a:gdLst/>
              <a:ahLst/>
              <a:cxnLst/>
              <a:rect l="l" t="t" r="r" b="b"/>
              <a:pathLst>
                <a:path w="7926" h="13613" extrusionOk="0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lnTo>
                    <a:pt x="888" y="0"/>
                  </a:lnTo>
                  <a:cubicBezTo>
                    <a:pt x="891" y="0"/>
                    <a:pt x="893" y="0"/>
                    <a:pt x="896" y="0"/>
                  </a:cubicBez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rgbClr val="274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11"/>
            <p:cNvSpPr/>
            <p:nvPr/>
          </p:nvSpPr>
          <p:spPr>
            <a:xfrm>
              <a:off x="3379082" y="3881296"/>
              <a:ext cx="228595" cy="228595"/>
            </a:xfrm>
            <a:custGeom>
              <a:avLst/>
              <a:gdLst/>
              <a:ahLst/>
              <a:cxnLst/>
              <a:rect l="l" t="t" r="r" b="b"/>
              <a:pathLst>
                <a:path w="8720" h="8720" extrusionOk="0">
                  <a:moveTo>
                    <a:pt x="6886" y="448"/>
                  </a:moveTo>
                  <a:cubicBezTo>
                    <a:pt x="7651" y="448"/>
                    <a:pt x="8272" y="1069"/>
                    <a:pt x="8272" y="1834"/>
                  </a:cubicBezTo>
                  <a:lnTo>
                    <a:pt x="8272" y="6872"/>
                  </a:lnTo>
                  <a:lnTo>
                    <a:pt x="8272" y="6886"/>
                  </a:lnTo>
                  <a:cubicBezTo>
                    <a:pt x="8272" y="7652"/>
                    <a:pt x="7651" y="8272"/>
                    <a:pt x="6872" y="8272"/>
                  </a:cubicBezTo>
                  <a:lnTo>
                    <a:pt x="1848" y="8272"/>
                  </a:lnTo>
                  <a:cubicBezTo>
                    <a:pt x="1069" y="8272"/>
                    <a:pt x="448" y="7652"/>
                    <a:pt x="448" y="6886"/>
                  </a:cubicBezTo>
                  <a:lnTo>
                    <a:pt x="448" y="1834"/>
                  </a:lnTo>
                  <a:cubicBezTo>
                    <a:pt x="448" y="1069"/>
                    <a:pt x="1069" y="448"/>
                    <a:pt x="1848" y="448"/>
                  </a:cubicBezTo>
                  <a:close/>
                  <a:moveTo>
                    <a:pt x="1848" y="1"/>
                  </a:moveTo>
                  <a:cubicBezTo>
                    <a:pt x="823" y="1"/>
                    <a:pt x="0" y="824"/>
                    <a:pt x="0" y="1834"/>
                  </a:cubicBezTo>
                  <a:lnTo>
                    <a:pt x="0" y="6872"/>
                  </a:lnTo>
                  <a:cubicBezTo>
                    <a:pt x="0" y="7897"/>
                    <a:pt x="823" y="8720"/>
                    <a:pt x="1848" y="8720"/>
                  </a:cubicBezTo>
                  <a:lnTo>
                    <a:pt x="6886" y="8720"/>
                  </a:lnTo>
                  <a:cubicBezTo>
                    <a:pt x="7897" y="8720"/>
                    <a:pt x="8719" y="7897"/>
                    <a:pt x="8719" y="6886"/>
                  </a:cubicBezTo>
                  <a:lnTo>
                    <a:pt x="8719" y="1834"/>
                  </a:lnTo>
                  <a:cubicBezTo>
                    <a:pt x="8719" y="824"/>
                    <a:pt x="7897" y="1"/>
                    <a:pt x="6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11"/>
            <p:cNvSpPr/>
            <p:nvPr/>
          </p:nvSpPr>
          <p:spPr>
            <a:xfrm>
              <a:off x="3412768" y="3935430"/>
              <a:ext cx="140408" cy="120274"/>
            </a:xfrm>
            <a:custGeom>
              <a:avLst/>
              <a:gdLst/>
              <a:ahLst/>
              <a:cxnLst/>
              <a:rect l="l" t="t" r="r" b="b"/>
              <a:pathLst>
                <a:path w="5356" h="4588" extrusionOk="0">
                  <a:moveTo>
                    <a:pt x="3063" y="447"/>
                  </a:moveTo>
                  <a:cubicBezTo>
                    <a:pt x="4013" y="447"/>
                    <a:pt x="4923" y="1183"/>
                    <a:pt x="4923" y="2295"/>
                  </a:cubicBezTo>
                  <a:cubicBezTo>
                    <a:pt x="4908" y="3320"/>
                    <a:pt x="4085" y="4143"/>
                    <a:pt x="3075" y="4143"/>
                  </a:cubicBezTo>
                  <a:cubicBezTo>
                    <a:pt x="1429" y="4143"/>
                    <a:pt x="592" y="2151"/>
                    <a:pt x="1761" y="996"/>
                  </a:cubicBezTo>
                  <a:cubicBezTo>
                    <a:pt x="2140" y="617"/>
                    <a:pt x="2606" y="447"/>
                    <a:pt x="3063" y="447"/>
                  </a:cubicBezTo>
                  <a:close/>
                  <a:moveTo>
                    <a:pt x="3075" y="0"/>
                  </a:moveTo>
                  <a:cubicBezTo>
                    <a:pt x="1025" y="0"/>
                    <a:pt x="0" y="2468"/>
                    <a:pt x="1444" y="3912"/>
                  </a:cubicBezTo>
                  <a:cubicBezTo>
                    <a:pt x="1910" y="4379"/>
                    <a:pt x="2484" y="4587"/>
                    <a:pt x="3047" y="4587"/>
                  </a:cubicBezTo>
                  <a:cubicBezTo>
                    <a:pt x="4225" y="4587"/>
                    <a:pt x="5356" y="3673"/>
                    <a:pt x="5356" y="2295"/>
                  </a:cubicBezTo>
                  <a:cubicBezTo>
                    <a:pt x="5356" y="1025"/>
                    <a:pt x="4331" y="0"/>
                    <a:pt x="3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11"/>
            <p:cNvSpPr/>
            <p:nvPr/>
          </p:nvSpPr>
          <p:spPr>
            <a:xfrm>
              <a:off x="3539518" y="3910447"/>
              <a:ext cx="31065" cy="31039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593" y="0"/>
                  </a:moveTo>
                  <a:cubicBezTo>
                    <a:pt x="275" y="0"/>
                    <a:pt x="1" y="260"/>
                    <a:pt x="1" y="592"/>
                  </a:cubicBezTo>
                  <a:cubicBezTo>
                    <a:pt x="1" y="910"/>
                    <a:pt x="275" y="1184"/>
                    <a:pt x="593" y="1184"/>
                  </a:cubicBezTo>
                  <a:cubicBezTo>
                    <a:pt x="925" y="1184"/>
                    <a:pt x="1185" y="910"/>
                    <a:pt x="1185" y="592"/>
                  </a:cubicBezTo>
                  <a:cubicBezTo>
                    <a:pt x="1185" y="260"/>
                    <a:pt x="925" y="0"/>
                    <a:pt x="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4" name="Google Shape;3034;p111"/>
          <p:cNvGrpSpPr/>
          <p:nvPr/>
        </p:nvGrpSpPr>
        <p:grpSpPr>
          <a:xfrm>
            <a:off x="5988273" y="3856353"/>
            <a:ext cx="494179" cy="485015"/>
            <a:chOff x="3763184" y="3817357"/>
            <a:chExt cx="363314" cy="356576"/>
          </a:xfrm>
        </p:grpSpPr>
        <p:sp>
          <p:nvSpPr>
            <p:cNvPr id="3035" name="Google Shape;3035;p111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11"/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rgbClr val="274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11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11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11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5" name="Google Shape;2985;p111"/>
          <p:cNvGrpSpPr/>
          <p:nvPr/>
        </p:nvGrpSpPr>
        <p:grpSpPr>
          <a:xfrm rot="-1800095">
            <a:off x="80769" y="2163223"/>
            <a:ext cx="3376410" cy="3681720"/>
            <a:chOff x="5006800" y="1811156"/>
            <a:chExt cx="2989175" cy="3259469"/>
          </a:xfrm>
        </p:grpSpPr>
        <p:grpSp>
          <p:nvGrpSpPr>
            <p:cNvPr id="2986" name="Google Shape;2986;p111"/>
            <p:cNvGrpSpPr/>
            <p:nvPr/>
          </p:nvGrpSpPr>
          <p:grpSpPr>
            <a:xfrm>
              <a:off x="5006800" y="1811156"/>
              <a:ext cx="2989175" cy="3259469"/>
              <a:chOff x="5006800" y="1811156"/>
              <a:chExt cx="2989175" cy="3259469"/>
            </a:xfrm>
          </p:grpSpPr>
          <p:sp>
            <p:nvSpPr>
              <p:cNvPr id="2987" name="Google Shape;2987;p111"/>
              <p:cNvSpPr/>
              <p:nvPr/>
            </p:nvSpPr>
            <p:spPr>
              <a:xfrm rot="-899979">
                <a:off x="6575303" y="2639287"/>
                <a:ext cx="1180995" cy="2007593"/>
              </a:xfrm>
              <a:custGeom>
                <a:avLst/>
                <a:gdLst/>
                <a:ahLst/>
                <a:cxnLst/>
                <a:rect l="l" t="t" r="r" b="b"/>
                <a:pathLst>
                  <a:path w="17935" h="30488" extrusionOk="0">
                    <a:moveTo>
                      <a:pt x="17934" y="1"/>
                    </a:moveTo>
                    <a:lnTo>
                      <a:pt x="1" y="9667"/>
                    </a:lnTo>
                    <a:lnTo>
                      <a:pt x="1" y="30488"/>
                    </a:lnTo>
                    <a:lnTo>
                      <a:pt x="17934" y="19849"/>
                    </a:lnTo>
                    <a:lnTo>
                      <a:pt x="179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111"/>
              <p:cNvSpPr/>
              <p:nvPr/>
            </p:nvSpPr>
            <p:spPr>
              <a:xfrm rot="-899979">
                <a:off x="5144026" y="2093182"/>
                <a:ext cx="2359883" cy="1371100"/>
              </a:xfrm>
              <a:custGeom>
                <a:avLst/>
                <a:gdLst/>
                <a:ahLst/>
                <a:cxnLst/>
                <a:rect l="l" t="t" r="r" b="b"/>
                <a:pathLst>
                  <a:path w="35838" h="20822" extrusionOk="0">
                    <a:moveTo>
                      <a:pt x="18390" y="1"/>
                    </a:moveTo>
                    <a:lnTo>
                      <a:pt x="1" y="10669"/>
                    </a:lnTo>
                    <a:lnTo>
                      <a:pt x="17904" y="20822"/>
                    </a:lnTo>
                    <a:lnTo>
                      <a:pt x="35837" y="11156"/>
                    </a:lnTo>
                    <a:lnTo>
                      <a:pt x="18390" y="1"/>
                    </a:lnTo>
                    <a:close/>
                  </a:path>
                </a:pathLst>
              </a:custGeom>
              <a:solidFill>
                <a:srgbClr val="E6B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111"/>
              <p:cNvSpPr/>
              <p:nvPr/>
            </p:nvSpPr>
            <p:spPr>
              <a:xfrm rot="-899979">
                <a:off x="5432482" y="2913211"/>
                <a:ext cx="1178954" cy="2039596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30974" extrusionOk="0">
                    <a:moveTo>
                      <a:pt x="1" y="0"/>
                    </a:moveTo>
                    <a:lnTo>
                      <a:pt x="1" y="20335"/>
                    </a:lnTo>
                    <a:lnTo>
                      <a:pt x="17904" y="30974"/>
                    </a:lnTo>
                    <a:lnTo>
                      <a:pt x="17904" y="1015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0A4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111"/>
              <p:cNvSpPr/>
              <p:nvPr/>
            </p:nvSpPr>
            <p:spPr>
              <a:xfrm rot="-899979">
                <a:off x="7080466" y="3494225"/>
                <a:ext cx="224215" cy="250225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00" extrusionOk="0">
                    <a:moveTo>
                      <a:pt x="1703" y="0"/>
                    </a:moveTo>
                    <a:cubicBezTo>
                      <a:pt x="760" y="0"/>
                      <a:pt x="0" y="851"/>
                      <a:pt x="0" y="1915"/>
                    </a:cubicBezTo>
                    <a:cubicBezTo>
                      <a:pt x="0" y="2949"/>
                      <a:pt x="760" y="3800"/>
                      <a:pt x="1703" y="3800"/>
                    </a:cubicBezTo>
                    <a:cubicBezTo>
                      <a:pt x="2645" y="3800"/>
                      <a:pt x="3405" y="2949"/>
                      <a:pt x="3405" y="1915"/>
                    </a:cubicBezTo>
                    <a:cubicBezTo>
                      <a:pt x="3405" y="851"/>
                      <a:pt x="2645" y="0"/>
                      <a:pt x="17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111"/>
              <p:cNvSpPr/>
              <p:nvPr/>
            </p:nvSpPr>
            <p:spPr>
              <a:xfrm rot="-899979">
                <a:off x="5580827" y="4059768"/>
                <a:ext cx="224215" cy="252266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31" extrusionOk="0">
                    <a:moveTo>
                      <a:pt x="1702" y="1"/>
                    </a:moveTo>
                    <a:cubicBezTo>
                      <a:pt x="760" y="1"/>
                      <a:pt x="0" y="852"/>
                      <a:pt x="0" y="1915"/>
                    </a:cubicBezTo>
                    <a:cubicBezTo>
                      <a:pt x="0" y="2979"/>
                      <a:pt x="760" y="3830"/>
                      <a:pt x="1702" y="3830"/>
                    </a:cubicBezTo>
                    <a:cubicBezTo>
                      <a:pt x="2645" y="3830"/>
                      <a:pt x="3404" y="2979"/>
                      <a:pt x="3404" y="1915"/>
                    </a:cubicBezTo>
                    <a:cubicBezTo>
                      <a:pt x="3404" y="852"/>
                      <a:pt x="2645" y="1"/>
                      <a:pt x="17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111"/>
              <p:cNvSpPr/>
              <p:nvPr/>
            </p:nvSpPr>
            <p:spPr>
              <a:xfrm rot="-899979">
                <a:off x="5879898" y="3816181"/>
                <a:ext cx="222239" cy="250225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800" extrusionOk="0">
                    <a:moveTo>
                      <a:pt x="1703" y="0"/>
                    </a:moveTo>
                    <a:cubicBezTo>
                      <a:pt x="761" y="0"/>
                      <a:pt x="1" y="851"/>
                      <a:pt x="1" y="1915"/>
                    </a:cubicBezTo>
                    <a:cubicBezTo>
                      <a:pt x="1" y="2949"/>
                      <a:pt x="761" y="3800"/>
                      <a:pt x="1703" y="3800"/>
                    </a:cubicBezTo>
                    <a:cubicBezTo>
                      <a:pt x="2615" y="3800"/>
                      <a:pt x="3375" y="2949"/>
                      <a:pt x="3375" y="1915"/>
                    </a:cubicBezTo>
                    <a:cubicBezTo>
                      <a:pt x="3375" y="851"/>
                      <a:pt x="2615" y="0"/>
                      <a:pt x="17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111"/>
              <p:cNvSpPr/>
              <p:nvPr/>
            </p:nvSpPr>
            <p:spPr>
              <a:xfrm rot="-899979">
                <a:off x="6207969" y="3562254"/>
                <a:ext cx="224215" cy="252266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31" extrusionOk="0">
                    <a:moveTo>
                      <a:pt x="1702" y="1"/>
                    </a:moveTo>
                    <a:cubicBezTo>
                      <a:pt x="760" y="1"/>
                      <a:pt x="0" y="852"/>
                      <a:pt x="0" y="1916"/>
                    </a:cubicBezTo>
                    <a:cubicBezTo>
                      <a:pt x="0" y="2979"/>
                      <a:pt x="760" y="3831"/>
                      <a:pt x="1702" y="3831"/>
                    </a:cubicBezTo>
                    <a:cubicBezTo>
                      <a:pt x="2645" y="3831"/>
                      <a:pt x="3405" y="2979"/>
                      <a:pt x="3405" y="1916"/>
                    </a:cubicBezTo>
                    <a:cubicBezTo>
                      <a:pt x="3405" y="852"/>
                      <a:pt x="2645" y="1"/>
                      <a:pt x="17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111"/>
              <p:cNvSpPr/>
              <p:nvPr/>
            </p:nvSpPr>
            <p:spPr>
              <a:xfrm rot="-899979">
                <a:off x="6170199" y="2284222"/>
                <a:ext cx="240216" cy="250817"/>
              </a:xfrm>
              <a:custGeom>
                <a:avLst/>
                <a:gdLst/>
                <a:ahLst/>
                <a:cxnLst/>
                <a:rect l="l" t="t" r="r" b="b"/>
                <a:pathLst>
                  <a:path w="3648" h="3809" extrusionOk="0">
                    <a:moveTo>
                      <a:pt x="1864" y="0"/>
                    </a:moveTo>
                    <a:cubicBezTo>
                      <a:pt x="1040" y="0"/>
                      <a:pt x="291" y="716"/>
                      <a:pt x="152" y="1661"/>
                    </a:cubicBezTo>
                    <a:cubicBezTo>
                      <a:pt x="0" y="2694"/>
                      <a:pt x="639" y="3667"/>
                      <a:pt x="1551" y="3788"/>
                    </a:cubicBezTo>
                    <a:cubicBezTo>
                      <a:pt x="1634" y="3802"/>
                      <a:pt x="1717" y="3808"/>
                      <a:pt x="1799" y="3808"/>
                    </a:cubicBezTo>
                    <a:cubicBezTo>
                      <a:pt x="2638" y="3808"/>
                      <a:pt x="3357" y="3117"/>
                      <a:pt x="3496" y="2147"/>
                    </a:cubicBezTo>
                    <a:cubicBezTo>
                      <a:pt x="3648" y="1114"/>
                      <a:pt x="3040" y="141"/>
                      <a:pt x="2098" y="19"/>
                    </a:cubicBezTo>
                    <a:cubicBezTo>
                      <a:pt x="2019" y="6"/>
                      <a:pt x="1941" y="0"/>
                      <a:pt x="18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111"/>
              <p:cNvSpPr/>
              <p:nvPr/>
            </p:nvSpPr>
            <p:spPr>
              <a:xfrm rot="-899979">
                <a:off x="6248859" y="2948949"/>
                <a:ext cx="240216" cy="250883"/>
              </a:xfrm>
              <a:custGeom>
                <a:avLst/>
                <a:gdLst/>
                <a:ahLst/>
                <a:cxnLst/>
                <a:rect l="l" t="t" r="r" b="b"/>
                <a:pathLst>
                  <a:path w="3648" h="3810" extrusionOk="0">
                    <a:moveTo>
                      <a:pt x="1864" y="1"/>
                    </a:moveTo>
                    <a:cubicBezTo>
                      <a:pt x="1040" y="1"/>
                      <a:pt x="291" y="717"/>
                      <a:pt x="152" y="1662"/>
                    </a:cubicBezTo>
                    <a:cubicBezTo>
                      <a:pt x="0" y="2695"/>
                      <a:pt x="608" y="3668"/>
                      <a:pt x="1551" y="3789"/>
                    </a:cubicBezTo>
                    <a:cubicBezTo>
                      <a:pt x="1632" y="3803"/>
                      <a:pt x="1712" y="3809"/>
                      <a:pt x="1792" y="3809"/>
                    </a:cubicBezTo>
                    <a:cubicBezTo>
                      <a:pt x="2613" y="3809"/>
                      <a:pt x="3357" y="3118"/>
                      <a:pt x="3496" y="2148"/>
                    </a:cubicBezTo>
                    <a:cubicBezTo>
                      <a:pt x="3648" y="1115"/>
                      <a:pt x="3010" y="142"/>
                      <a:pt x="2098" y="20"/>
                    </a:cubicBezTo>
                    <a:cubicBezTo>
                      <a:pt x="2019" y="7"/>
                      <a:pt x="1941" y="1"/>
                      <a:pt x="1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6" name="Google Shape;2996;p111"/>
            <p:cNvSpPr/>
            <p:nvPr/>
          </p:nvSpPr>
          <p:spPr>
            <a:xfrm rot="-899979">
              <a:off x="7190084" y="3473531"/>
              <a:ext cx="144209" cy="254307"/>
            </a:xfrm>
            <a:custGeom>
              <a:avLst/>
              <a:gdLst/>
              <a:ahLst/>
              <a:cxnLst/>
              <a:rect l="l" t="t" r="r" b="b"/>
              <a:pathLst>
                <a:path w="2190" h="3862" extrusionOk="0">
                  <a:moveTo>
                    <a:pt x="1" y="1"/>
                  </a:moveTo>
                  <a:cubicBezTo>
                    <a:pt x="943" y="123"/>
                    <a:pt x="1703" y="943"/>
                    <a:pt x="1703" y="1916"/>
                  </a:cubicBezTo>
                  <a:cubicBezTo>
                    <a:pt x="1703" y="2919"/>
                    <a:pt x="943" y="3709"/>
                    <a:pt x="1" y="3831"/>
                  </a:cubicBezTo>
                  <a:cubicBezTo>
                    <a:pt x="61" y="3861"/>
                    <a:pt x="153" y="3861"/>
                    <a:pt x="244" y="3861"/>
                  </a:cubicBezTo>
                  <a:cubicBezTo>
                    <a:pt x="1308" y="3861"/>
                    <a:pt x="2189" y="2980"/>
                    <a:pt x="2189" y="1916"/>
                  </a:cubicBezTo>
                  <a:cubicBezTo>
                    <a:pt x="2189" y="852"/>
                    <a:pt x="1308" y="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11"/>
            <p:cNvSpPr/>
            <p:nvPr/>
          </p:nvSpPr>
          <p:spPr>
            <a:xfrm rot="-899979">
              <a:off x="5690446" y="4039147"/>
              <a:ext cx="144143" cy="256217"/>
            </a:xfrm>
            <a:custGeom>
              <a:avLst/>
              <a:gdLst/>
              <a:ahLst/>
              <a:cxnLst/>
              <a:rect l="l" t="t" r="r" b="b"/>
              <a:pathLst>
                <a:path w="2189" h="3891" extrusionOk="0">
                  <a:moveTo>
                    <a:pt x="243" y="0"/>
                  </a:moveTo>
                  <a:cubicBezTo>
                    <a:pt x="183" y="0"/>
                    <a:pt x="91" y="31"/>
                    <a:pt x="0" y="31"/>
                  </a:cubicBezTo>
                  <a:cubicBezTo>
                    <a:pt x="973" y="152"/>
                    <a:pt x="1702" y="973"/>
                    <a:pt x="1702" y="1945"/>
                  </a:cubicBezTo>
                  <a:cubicBezTo>
                    <a:pt x="1702" y="2918"/>
                    <a:pt x="973" y="3739"/>
                    <a:pt x="0" y="3860"/>
                  </a:cubicBezTo>
                  <a:cubicBezTo>
                    <a:pt x="91" y="3860"/>
                    <a:pt x="152" y="3891"/>
                    <a:pt x="243" y="3891"/>
                  </a:cubicBezTo>
                  <a:cubicBezTo>
                    <a:pt x="1307" y="3891"/>
                    <a:pt x="2189" y="3009"/>
                    <a:pt x="2189" y="1945"/>
                  </a:cubicBezTo>
                  <a:cubicBezTo>
                    <a:pt x="2189" y="882"/>
                    <a:pt x="1338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11"/>
            <p:cNvSpPr/>
            <p:nvPr/>
          </p:nvSpPr>
          <p:spPr>
            <a:xfrm rot="-899979">
              <a:off x="5989517" y="3795495"/>
              <a:ext cx="142167" cy="254307"/>
            </a:xfrm>
            <a:custGeom>
              <a:avLst/>
              <a:gdLst/>
              <a:ahLst/>
              <a:cxnLst/>
              <a:rect l="l" t="t" r="r" b="b"/>
              <a:pathLst>
                <a:path w="2159" h="3862" extrusionOk="0">
                  <a:moveTo>
                    <a:pt x="1" y="1"/>
                  </a:moveTo>
                  <a:cubicBezTo>
                    <a:pt x="943" y="123"/>
                    <a:pt x="1673" y="943"/>
                    <a:pt x="1673" y="1916"/>
                  </a:cubicBezTo>
                  <a:cubicBezTo>
                    <a:pt x="1673" y="2919"/>
                    <a:pt x="943" y="3709"/>
                    <a:pt x="1" y="3831"/>
                  </a:cubicBezTo>
                  <a:cubicBezTo>
                    <a:pt x="62" y="3861"/>
                    <a:pt x="153" y="3861"/>
                    <a:pt x="214" y="3861"/>
                  </a:cubicBezTo>
                  <a:cubicBezTo>
                    <a:pt x="1308" y="3861"/>
                    <a:pt x="2159" y="2980"/>
                    <a:pt x="2159" y="1916"/>
                  </a:cubicBezTo>
                  <a:cubicBezTo>
                    <a:pt x="2159" y="852"/>
                    <a:pt x="1308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11"/>
            <p:cNvSpPr/>
            <p:nvPr/>
          </p:nvSpPr>
          <p:spPr>
            <a:xfrm rot="-899979">
              <a:off x="6317366" y="3541923"/>
              <a:ext cx="142167" cy="254242"/>
            </a:xfrm>
            <a:custGeom>
              <a:avLst/>
              <a:gdLst/>
              <a:ahLst/>
              <a:cxnLst/>
              <a:rect l="l" t="t" r="r" b="b"/>
              <a:pathLst>
                <a:path w="2159" h="3861" extrusionOk="0">
                  <a:moveTo>
                    <a:pt x="244" y="0"/>
                  </a:moveTo>
                  <a:cubicBezTo>
                    <a:pt x="152" y="0"/>
                    <a:pt x="61" y="31"/>
                    <a:pt x="0" y="31"/>
                  </a:cubicBezTo>
                  <a:cubicBezTo>
                    <a:pt x="943" y="152"/>
                    <a:pt x="1672" y="943"/>
                    <a:pt x="1672" y="1946"/>
                  </a:cubicBezTo>
                  <a:cubicBezTo>
                    <a:pt x="1672" y="2918"/>
                    <a:pt x="943" y="3739"/>
                    <a:pt x="0" y="3861"/>
                  </a:cubicBezTo>
                  <a:lnTo>
                    <a:pt x="244" y="3861"/>
                  </a:lnTo>
                  <a:cubicBezTo>
                    <a:pt x="1307" y="3861"/>
                    <a:pt x="2159" y="3009"/>
                    <a:pt x="2159" y="1946"/>
                  </a:cubicBezTo>
                  <a:cubicBezTo>
                    <a:pt x="2159" y="851"/>
                    <a:pt x="1307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11"/>
            <p:cNvSpPr/>
            <p:nvPr/>
          </p:nvSpPr>
          <p:spPr>
            <a:xfrm rot="-899979">
              <a:off x="6270916" y="2267991"/>
              <a:ext cx="170219" cy="255559"/>
            </a:xfrm>
            <a:custGeom>
              <a:avLst/>
              <a:gdLst/>
              <a:ahLst/>
              <a:cxnLst/>
              <a:rect l="l" t="t" r="r" b="b"/>
              <a:pathLst>
                <a:path w="2585" h="3881" extrusionOk="0">
                  <a:moveTo>
                    <a:pt x="578" y="0"/>
                  </a:moveTo>
                  <a:cubicBezTo>
                    <a:pt x="1490" y="244"/>
                    <a:pt x="2098" y="1155"/>
                    <a:pt x="1976" y="2128"/>
                  </a:cubicBezTo>
                  <a:cubicBezTo>
                    <a:pt x="1828" y="3080"/>
                    <a:pt x="1009" y="3770"/>
                    <a:pt x="62" y="3770"/>
                  </a:cubicBezTo>
                  <a:cubicBezTo>
                    <a:pt x="41" y="3770"/>
                    <a:pt x="21" y="3770"/>
                    <a:pt x="1" y="3769"/>
                  </a:cubicBezTo>
                  <a:lnTo>
                    <a:pt x="1" y="3769"/>
                  </a:lnTo>
                  <a:cubicBezTo>
                    <a:pt x="92" y="3800"/>
                    <a:pt x="183" y="3830"/>
                    <a:pt x="244" y="3861"/>
                  </a:cubicBezTo>
                  <a:cubicBezTo>
                    <a:pt x="338" y="3874"/>
                    <a:pt x="432" y="3881"/>
                    <a:pt x="524" y="3881"/>
                  </a:cubicBezTo>
                  <a:cubicBezTo>
                    <a:pt x="1474" y="3881"/>
                    <a:pt x="2294" y="3189"/>
                    <a:pt x="2432" y="2219"/>
                  </a:cubicBezTo>
                  <a:cubicBezTo>
                    <a:pt x="2584" y="1155"/>
                    <a:pt x="1855" y="152"/>
                    <a:pt x="82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11"/>
            <p:cNvSpPr/>
            <p:nvPr/>
          </p:nvSpPr>
          <p:spPr>
            <a:xfrm rot="-899979">
              <a:off x="6349585" y="2932783"/>
              <a:ext cx="170219" cy="255559"/>
            </a:xfrm>
            <a:custGeom>
              <a:avLst/>
              <a:gdLst/>
              <a:ahLst/>
              <a:cxnLst/>
              <a:rect l="l" t="t" r="r" b="b"/>
              <a:pathLst>
                <a:path w="2585" h="3881" extrusionOk="0">
                  <a:moveTo>
                    <a:pt x="548" y="0"/>
                  </a:moveTo>
                  <a:cubicBezTo>
                    <a:pt x="1490" y="244"/>
                    <a:pt x="2098" y="1155"/>
                    <a:pt x="1946" y="2128"/>
                  </a:cubicBezTo>
                  <a:cubicBezTo>
                    <a:pt x="1824" y="3101"/>
                    <a:pt x="973" y="3800"/>
                    <a:pt x="1" y="3800"/>
                  </a:cubicBezTo>
                  <a:cubicBezTo>
                    <a:pt x="92" y="3800"/>
                    <a:pt x="153" y="3830"/>
                    <a:pt x="244" y="3861"/>
                  </a:cubicBezTo>
                  <a:cubicBezTo>
                    <a:pt x="338" y="3874"/>
                    <a:pt x="432" y="3881"/>
                    <a:pt x="524" y="3881"/>
                  </a:cubicBezTo>
                  <a:cubicBezTo>
                    <a:pt x="1474" y="3881"/>
                    <a:pt x="2294" y="3189"/>
                    <a:pt x="2432" y="2219"/>
                  </a:cubicBezTo>
                  <a:cubicBezTo>
                    <a:pt x="2584" y="1155"/>
                    <a:pt x="1855" y="152"/>
                    <a:pt x="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002;p111">
            <a:extLst>
              <a:ext uri="{FF2B5EF4-FFF2-40B4-BE49-F238E27FC236}">
                <a16:creationId xmlns:a16="http://schemas.microsoft.com/office/drawing/2014/main" id="{B5E988B0-EB64-F1A2-0AD9-D4D6E0E19F48}"/>
              </a:ext>
            </a:extLst>
          </p:cNvPr>
          <p:cNvSpPr txBox="1">
            <a:spLocks/>
          </p:cNvSpPr>
          <p:nvPr/>
        </p:nvSpPr>
        <p:spPr>
          <a:xfrm flipH="1">
            <a:off x="4752707" y="534636"/>
            <a:ext cx="4224525" cy="247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Lilita One"/>
              <a:buNone/>
              <a:defRPr sz="6200" b="0" i="0" u="none" strike="noStrike" cap="non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ubblegum Sans"/>
              <a:buNone/>
              <a:defRPr sz="5200" b="0" i="0" u="none" strike="noStrike" cap="none">
                <a:solidFill>
                  <a:srgbClr val="FFFFFF"/>
                </a:solidFill>
                <a:highlight>
                  <a:srgbClr val="291F4D"/>
                </a:highlight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ubblegum Sans"/>
              <a:buNone/>
              <a:defRPr sz="5200" b="0" i="0" u="none" strike="noStrike" cap="none">
                <a:solidFill>
                  <a:srgbClr val="FFFFFF"/>
                </a:solidFill>
                <a:highlight>
                  <a:srgbClr val="291F4D"/>
                </a:highlight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ubblegum Sans"/>
              <a:buNone/>
              <a:defRPr sz="5200" b="0" i="0" u="none" strike="noStrike" cap="none">
                <a:solidFill>
                  <a:srgbClr val="FFFFFF"/>
                </a:solidFill>
                <a:highlight>
                  <a:srgbClr val="291F4D"/>
                </a:highlight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ubblegum Sans"/>
              <a:buNone/>
              <a:defRPr sz="5200" b="0" i="0" u="none" strike="noStrike" cap="none">
                <a:solidFill>
                  <a:srgbClr val="FFFFFF"/>
                </a:solidFill>
                <a:highlight>
                  <a:srgbClr val="291F4D"/>
                </a:highlight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ubblegum Sans"/>
              <a:buNone/>
              <a:defRPr sz="5200" b="0" i="0" u="none" strike="noStrike" cap="none">
                <a:solidFill>
                  <a:srgbClr val="FFFFFF"/>
                </a:solidFill>
                <a:highlight>
                  <a:srgbClr val="291F4D"/>
                </a:highlight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ubblegum Sans"/>
              <a:buNone/>
              <a:defRPr sz="5200" b="0" i="0" u="none" strike="noStrike" cap="none">
                <a:solidFill>
                  <a:srgbClr val="FFFFFF"/>
                </a:solidFill>
                <a:highlight>
                  <a:srgbClr val="291F4D"/>
                </a:highlight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ubblegum Sans"/>
              <a:buNone/>
              <a:defRPr sz="5200" b="0" i="0" u="none" strike="noStrike" cap="none">
                <a:solidFill>
                  <a:srgbClr val="FFFFFF"/>
                </a:solidFill>
                <a:highlight>
                  <a:srgbClr val="291F4D"/>
                </a:highlight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ubblegum Sans"/>
              <a:buNone/>
              <a:defRPr sz="5200" b="0" i="0" u="none" strike="noStrike" cap="none">
                <a:solidFill>
                  <a:srgbClr val="FFFFFF"/>
                </a:solidFill>
                <a:highlight>
                  <a:srgbClr val="291F4D"/>
                </a:highlight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>
            <a:pPr algn="ctr"/>
            <a:r>
              <a:rPr lang="en-US" dirty="0"/>
              <a:t>Questions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Answers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83"/>
          <p:cNvSpPr txBox="1">
            <a:spLocks noGrp="1"/>
          </p:cNvSpPr>
          <p:nvPr>
            <p:ph type="title"/>
          </p:nvPr>
        </p:nvSpPr>
        <p:spPr>
          <a:xfrm>
            <a:off x="652320" y="177443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17EFF5-75AD-22CD-C2E0-E2C5BBA9C59E}"/>
              </a:ext>
            </a:extLst>
          </p:cNvPr>
          <p:cNvGrpSpPr/>
          <p:nvPr/>
        </p:nvGrpSpPr>
        <p:grpSpPr>
          <a:xfrm>
            <a:off x="697105" y="756476"/>
            <a:ext cx="622937" cy="663500"/>
            <a:chOff x="521921" y="1343720"/>
            <a:chExt cx="1027500" cy="1027500"/>
          </a:xfrm>
        </p:grpSpPr>
        <p:sp>
          <p:nvSpPr>
            <p:cNvPr id="1798" name="Google Shape;1798;p83">
              <a:hlinkClick r:id="rId3" action="ppaction://hlinksldjump"/>
            </p:cNvPr>
            <p:cNvSpPr/>
            <p:nvPr/>
          </p:nvSpPr>
          <p:spPr>
            <a:xfrm>
              <a:off x="521921" y="1343720"/>
              <a:ext cx="1027500" cy="1027500"/>
            </a:xfrm>
            <a:prstGeom prst="roundRect">
              <a:avLst>
                <a:gd name="adj" fmla="val 8376"/>
              </a:avLst>
            </a:prstGeom>
            <a:solidFill>
              <a:srgbClr val="E0C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3"/>
            <p:cNvSpPr/>
            <p:nvPr/>
          </p:nvSpPr>
          <p:spPr>
            <a:xfrm>
              <a:off x="952271" y="1774070"/>
              <a:ext cx="166800" cy="1668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C0F16B1-478A-23CB-4B97-E404D2C53730}"/>
              </a:ext>
            </a:extLst>
          </p:cNvPr>
          <p:cNvGrpSpPr/>
          <p:nvPr/>
        </p:nvGrpSpPr>
        <p:grpSpPr>
          <a:xfrm>
            <a:off x="683486" y="3126570"/>
            <a:ext cx="622937" cy="663500"/>
            <a:chOff x="5666925" y="1343720"/>
            <a:chExt cx="1027500" cy="1027500"/>
          </a:xfrm>
        </p:grpSpPr>
        <p:sp>
          <p:nvSpPr>
            <p:cNvPr id="1794" name="Google Shape;1794;p83">
              <a:hlinkClick r:id="rId4" action="ppaction://hlinksldjump"/>
            </p:cNvPr>
            <p:cNvSpPr/>
            <p:nvPr/>
          </p:nvSpPr>
          <p:spPr>
            <a:xfrm>
              <a:off x="5666925" y="1343720"/>
              <a:ext cx="1027500" cy="1027500"/>
            </a:xfrm>
            <a:prstGeom prst="roundRect">
              <a:avLst>
                <a:gd name="adj" fmla="val 8376"/>
              </a:avLst>
            </a:prstGeom>
            <a:solidFill>
              <a:srgbClr val="E0C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3"/>
            <p:cNvSpPr/>
            <p:nvPr/>
          </p:nvSpPr>
          <p:spPr>
            <a:xfrm>
              <a:off x="6097263" y="1774057"/>
              <a:ext cx="166800" cy="1668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3"/>
            <p:cNvSpPr/>
            <p:nvPr/>
          </p:nvSpPr>
          <p:spPr>
            <a:xfrm>
              <a:off x="5782713" y="2091007"/>
              <a:ext cx="166800" cy="1668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3"/>
            <p:cNvSpPr/>
            <p:nvPr/>
          </p:nvSpPr>
          <p:spPr>
            <a:xfrm>
              <a:off x="6417963" y="1462007"/>
              <a:ext cx="166800" cy="1668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2C5E9C0-1406-3E50-AF83-942BF2694F70}"/>
              </a:ext>
            </a:extLst>
          </p:cNvPr>
          <p:cNvGrpSpPr/>
          <p:nvPr/>
        </p:nvGrpSpPr>
        <p:grpSpPr>
          <a:xfrm>
            <a:off x="4918516" y="1182365"/>
            <a:ext cx="636556" cy="676199"/>
            <a:chOff x="2449575" y="2796395"/>
            <a:chExt cx="1027500" cy="1027500"/>
          </a:xfrm>
        </p:grpSpPr>
        <p:sp>
          <p:nvSpPr>
            <p:cNvPr id="1795" name="Google Shape;1795;p83">
              <a:hlinkClick r:id="rId5" action="ppaction://hlinksldjump"/>
            </p:cNvPr>
            <p:cNvSpPr/>
            <p:nvPr/>
          </p:nvSpPr>
          <p:spPr>
            <a:xfrm>
              <a:off x="2449575" y="2796395"/>
              <a:ext cx="1027500" cy="1027500"/>
            </a:xfrm>
            <a:prstGeom prst="roundRect">
              <a:avLst>
                <a:gd name="adj" fmla="val 8376"/>
              </a:avLst>
            </a:prstGeom>
            <a:solidFill>
              <a:srgbClr val="E0C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3"/>
            <p:cNvSpPr/>
            <p:nvPr/>
          </p:nvSpPr>
          <p:spPr>
            <a:xfrm>
              <a:off x="2562288" y="3541232"/>
              <a:ext cx="166800" cy="1668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3"/>
            <p:cNvSpPr/>
            <p:nvPr/>
          </p:nvSpPr>
          <p:spPr>
            <a:xfrm>
              <a:off x="3197538" y="2912232"/>
              <a:ext cx="166800" cy="1668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3"/>
            <p:cNvSpPr/>
            <p:nvPr/>
          </p:nvSpPr>
          <p:spPr>
            <a:xfrm flipH="1">
              <a:off x="3197538" y="3541232"/>
              <a:ext cx="166800" cy="1668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3"/>
            <p:cNvSpPr/>
            <p:nvPr/>
          </p:nvSpPr>
          <p:spPr>
            <a:xfrm flipH="1">
              <a:off x="2562288" y="2912232"/>
              <a:ext cx="166800" cy="1668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84BB57-532B-5130-74CB-608D47A33DD7}"/>
              </a:ext>
            </a:extLst>
          </p:cNvPr>
          <p:cNvGrpSpPr/>
          <p:nvPr/>
        </p:nvGrpSpPr>
        <p:grpSpPr>
          <a:xfrm>
            <a:off x="4925165" y="2529259"/>
            <a:ext cx="622937" cy="649887"/>
            <a:chOff x="4058250" y="2796395"/>
            <a:chExt cx="1027500" cy="1027500"/>
          </a:xfrm>
        </p:grpSpPr>
        <p:sp>
          <p:nvSpPr>
            <p:cNvPr id="1796" name="Google Shape;1796;p83">
              <a:hlinkClick r:id="" action="ppaction://noaction"/>
            </p:cNvPr>
            <p:cNvSpPr/>
            <p:nvPr/>
          </p:nvSpPr>
          <p:spPr>
            <a:xfrm>
              <a:off x="4058250" y="2796395"/>
              <a:ext cx="1027500" cy="1027500"/>
            </a:xfrm>
            <a:prstGeom prst="roundRect">
              <a:avLst>
                <a:gd name="adj" fmla="val 8376"/>
              </a:avLst>
            </a:prstGeom>
            <a:solidFill>
              <a:srgbClr val="E0C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83"/>
            <p:cNvSpPr/>
            <p:nvPr/>
          </p:nvSpPr>
          <p:spPr>
            <a:xfrm>
              <a:off x="4170963" y="3541232"/>
              <a:ext cx="166800" cy="1668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83"/>
            <p:cNvSpPr/>
            <p:nvPr/>
          </p:nvSpPr>
          <p:spPr>
            <a:xfrm>
              <a:off x="4806213" y="2912232"/>
              <a:ext cx="166800" cy="1668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3"/>
            <p:cNvSpPr/>
            <p:nvPr/>
          </p:nvSpPr>
          <p:spPr>
            <a:xfrm flipH="1">
              <a:off x="4806213" y="3541232"/>
              <a:ext cx="166800" cy="1668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3"/>
            <p:cNvSpPr/>
            <p:nvPr/>
          </p:nvSpPr>
          <p:spPr>
            <a:xfrm flipH="1">
              <a:off x="4170963" y="2912232"/>
              <a:ext cx="166800" cy="1668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3"/>
            <p:cNvSpPr/>
            <p:nvPr/>
          </p:nvSpPr>
          <p:spPr>
            <a:xfrm>
              <a:off x="4488600" y="3226745"/>
              <a:ext cx="166800" cy="1668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C52027D-198C-45C2-8B3C-2E0F0BEF952C}"/>
              </a:ext>
            </a:extLst>
          </p:cNvPr>
          <p:cNvGrpSpPr/>
          <p:nvPr/>
        </p:nvGrpSpPr>
        <p:grpSpPr>
          <a:xfrm>
            <a:off x="683486" y="1902162"/>
            <a:ext cx="622937" cy="663500"/>
            <a:chOff x="4058250" y="1343720"/>
            <a:chExt cx="1027500" cy="1027500"/>
          </a:xfrm>
        </p:grpSpPr>
        <p:sp>
          <p:nvSpPr>
            <p:cNvPr id="1793" name="Google Shape;1793;p83">
              <a:hlinkClick r:id="rId6" action="ppaction://hlinksldjump"/>
            </p:cNvPr>
            <p:cNvSpPr/>
            <p:nvPr/>
          </p:nvSpPr>
          <p:spPr>
            <a:xfrm>
              <a:off x="4058250" y="1343720"/>
              <a:ext cx="1027500" cy="1027500"/>
            </a:xfrm>
            <a:prstGeom prst="roundRect">
              <a:avLst>
                <a:gd name="adj" fmla="val 8376"/>
              </a:avLst>
            </a:prstGeom>
            <a:solidFill>
              <a:srgbClr val="E0C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3"/>
            <p:cNvSpPr/>
            <p:nvPr/>
          </p:nvSpPr>
          <p:spPr>
            <a:xfrm flipH="1">
              <a:off x="4806213" y="2088557"/>
              <a:ext cx="166800" cy="1668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3"/>
            <p:cNvSpPr/>
            <p:nvPr/>
          </p:nvSpPr>
          <p:spPr>
            <a:xfrm flipH="1">
              <a:off x="4170963" y="1459557"/>
              <a:ext cx="166800" cy="1668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1" name="Google Shape;1821;p83">
            <a:hlinkClick r:id="" action="ppaction://noaction"/>
          </p:cNvPr>
          <p:cNvSpPr txBox="1">
            <a:spLocks noGrp="1"/>
          </p:cNvSpPr>
          <p:nvPr>
            <p:ph type="subTitle" idx="1"/>
          </p:nvPr>
        </p:nvSpPr>
        <p:spPr>
          <a:xfrm>
            <a:off x="3376650" y="4200525"/>
            <a:ext cx="23907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ROLL YOUR DICE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CAB2C2-9909-DEAF-79AB-DE19A1293102}"/>
              </a:ext>
            </a:extLst>
          </p:cNvPr>
          <p:cNvSpPr txBox="1"/>
          <p:nvPr/>
        </p:nvSpPr>
        <p:spPr>
          <a:xfrm>
            <a:off x="1580948" y="786730"/>
            <a:ext cx="3018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Lilita One" panose="020B0604020202020204" charset="0"/>
              </a:rPr>
              <a:t>SDLC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29A65-6F37-4973-6F9D-5F7882737E44}"/>
              </a:ext>
            </a:extLst>
          </p:cNvPr>
          <p:cNvSpPr txBox="1"/>
          <p:nvPr/>
        </p:nvSpPr>
        <p:spPr>
          <a:xfrm>
            <a:off x="1485817" y="1957219"/>
            <a:ext cx="3018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Lilita One" panose="020B0604020202020204" charset="0"/>
              </a:rPr>
              <a:t>Design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938204-AED4-5EE9-4C78-65A235DE5A80}"/>
              </a:ext>
            </a:extLst>
          </p:cNvPr>
          <p:cNvSpPr txBox="1"/>
          <p:nvPr/>
        </p:nvSpPr>
        <p:spPr>
          <a:xfrm>
            <a:off x="1500838" y="3202953"/>
            <a:ext cx="3018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Lilita One" panose="020B0604020202020204" charset="0"/>
              </a:rPr>
              <a:t>Jira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88D526-B5AA-0573-FA29-1F04C81B68B8}"/>
              </a:ext>
            </a:extLst>
          </p:cNvPr>
          <p:cNvSpPr txBox="1"/>
          <p:nvPr/>
        </p:nvSpPr>
        <p:spPr>
          <a:xfrm>
            <a:off x="5749486" y="1253857"/>
            <a:ext cx="3018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Lilita One" panose="020B0604020202020204" charset="0"/>
              </a:rPr>
              <a:t>Product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A89C4-6DAC-AC8B-9881-2E3D09814782}"/>
              </a:ext>
            </a:extLst>
          </p:cNvPr>
          <p:cNvSpPr txBox="1"/>
          <p:nvPr/>
        </p:nvSpPr>
        <p:spPr>
          <a:xfrm>
            <a:off x="5809008" y="2603350"/>
            <a:ext cx="3018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Lilita One" panose="020B0604020202020204" charset="0"/>
              </a:rPr>
              <a:t>Q &amp; 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84"/>
          <p:cNvSpPr txBox="1">
            <a:spLocks noGrp="1"/>
          </p:cNvSpPr>
          <p:nvPr>
            <p:ph type="title"/>
          </p:nvPr>
        </p:nvSpPr>
        <p:spPr>
          <a:xfrm>
            <a:off x="6038480" y="1914463"/>
            <a:ext cx="23856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1</a:t>
            </a:r>
            <a:endParaRPr/>
          </a:p>
        </p:txBody>
      </p:sp>
      <p:sp>
        <p:nvSpPr>
          <p:cNvPr id="1827" name="Google Shape;1827;p84"/>
          <p:cNvSpPr txBox="1">
            <a:spLocks noGrp="1"/>
          </p:cNvSpPr>
          <p:nvPr>
            <p:ph type="title" idx="2"/>
          </p:nvPr>
        </p:nvSpPr>
        <p:spPr>
          <a:xfrm>
            <a:off x="3721350" y="1878300"/>
            <a:ext cx="2024700" cy="13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28" name="Google Shape;1828;p84"/>
          <p:cNvSpPr txBox="1">
            <a:spLocks noGrp="1"/>
          </p:cNvSpPr>
          <p:nvPr>
            <p:ph type="subTitle" idx="1"/>
          </p:nvPr>
        </p:nvSpPr>
        <p:spPr>
          <a:xfrm>
            <a:off x="6032400" y="2526438"/>
            <a:ext cx="23913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Software Development Lifecycle</a:t>
            </a:r>
            <a:endParaRPr dirty="0"/>
          </a:p>
        </p:txBody>
      </p:sp>
      <p:sp>
        <p:nvSpPr>
          <p:cNvPr id="1829" name="Google Shape;1829;p84"/>
          <p:cNvSpPr/>
          <p:nvPr/>
        </p:nvSpPr>
        <p:spPr>
          <a:xfrm rot="-1800746">
            <a:off x="278198" y="1383618"/>
            <a:ext cx="3179405" cy="2805062"/>
          </a:xfrm>
          <a:prstGeom prst="roundRect">
            <a:avLst>
              <a:gd name="adj" fmla="val 16667"/>
            </a:avLst>
          </a:prstGeom>
          <a:solidFill>
            <a:srgbClr val="5081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CEEBFF"/>
                </a:solidFill>
                <a:latin typeface="Lilita One"/>
                <a:sym typeface="Lilita One"/>
              </a:rPr>
              <a:t>SDLC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CEEBFF"/>
                </a:solidFill>
                <a:latin typeface="Lilita One"/>
                <a:sym typeface="Lilita One"/>
              </a:rPr>
              <a:t>Implementation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CEEB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grpSp>
        <p:nvGrpSpPr>
          <p:cNvPr id="1830" name="Google Shape;1830;p84"/>
          <p:cNvGrpSpPr/>
          <p:nvPr/>
        </p:nvGrpSpPr>
        <p:grpSpPr>
          <a:xfrm>
            <a:off x="417435" y="237007"/>
            <a:ext cx="591604" cy="615737"/>
            <a:chOff x="5593285" y="1262634"/>
            <a:chExt cx="1852814" cy="1928398"/>
          </a:xfrm>
        </p:grpSpPr>
        <p:sp>
          <p:nvSpPr>
            <p:cNvPr id="1831" name="Google Shape;1831;p84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avLst/>
              <a:gdLst/>
              <a:ahLst/>
              <a:cxnLst/>
              <a:rect l="l" t="t" r="r" b="b"/>
              <a:pathLst>
                <a:path w="18178" h="30944" extrusionOk="0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4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avLst/>
              <a:gdLst/>
              <a:ahLst/>
              <a:cxnLst/>
              <a:rect l="l" t="t" r="r" b="b"/>
              <a:pathLst>
                <a:path w="36385" h="21126" extrusionOk="0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4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avLst/>
              <a:gdLst/>
              <a:ahLst/>
              <a:cxnLst/>
              <a:rect l="l" t="t" r="r" b="b"/>
              <a:pathLst>
                <a:path w="18208" h="31430" extrusionOk="0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4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avLst/>
              <a:gdLst/>
              <a:ahLst/>
              <a:cxnLst/>
              <a:rect l="l" t="t" r="r" b="b"/>
              <a:pathLst>
                <a:path w="2190" h="3953" extrusionOk="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84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avLst/>
              <a:gdLst/>
              <a:ahLst/>
              <a:cxnLst/>
              <a:rect l="l" t="t" r="r" b="b"/>
              <a:pathLst>
                <a:path w="3436" h="3891" extrusionOk="0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84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avLst/>
              <a:gdLst/>
              <a:ahLst/>
              <a:cxnLst/>
              <a:rect l="l" t="t" r="r" b="b"/>
              <a:pathLst>
                <a:path w="2220" h="3952" extrusionOk="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4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avLst/>
              <a:gdLst/>
              <a:ahLst/>
              <a:cxnLst/>
              <a:rect l="l" t="t" r="r" b="b"/>
              <a:pathLst>
                <a:path w="3436" h="3892" extrusionOk="0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4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avLst/>
              <a:gdLst/>
              <a:ahLst/>
              <a:cxnLst/>
              <a:rect l="l" t="t" r="r" b="b"/>
              <a:pathLst>
                <a:path w="3466" h="3892" extrusionOk="0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4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avLst/>
              <a:gdLst/>
              <a:ahLst/>
              <a:cxnLst/>
              <a:rect l="l" t="t" r="r" b="b"/>
              <a:pathLst>
                <a:path w="2372" h="3936" extrusionOk="0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4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avLst/>
              <a:gdLst/>
              <a:ahLst/>
              <a:cxnLst/>
              <a:rect l="l" t="t" r="r" b="b"/>
              <a:pathLst>
                <a:path w="3557" h="3868" extrusionOk="0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4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avLst/>
              <a:gdLst/>
              <a:ahLst/>
              <a:cxnLst/>
              <a:rect l="l" t="t" r="r" b="b"/>
              <a:pathLst>
                <a:path w="2372" h="3925" extrusionOk="0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4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avLst/>
              <a:gdLst/>
              <a:ahLst/>
              <a:cxnLst/>
              <a:rect l="l" t="t" r="r" b="b"/>
              <a:pathLst>
                <a:path w="3557" h="3895" extrusionOk="0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4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avLst/>
              <a:gdLst/>
              <a:ahLst/>
              <a:cxnLst/>
              <a:rect l="l" t="t" r="r" b="b"/>
              <a:pathLst>
                <a:path w="2372" h="3939" extrusionOk="0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4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avLst/>
              <a:gdLst/>
              <a:ahLst/>
              <a:cxnLst/>
              <a:rect l="l" t="t" r="r" b="b"/>
              <a:pathLst>
                <a:path w="3557" h="3868" extrusionOk="0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4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avLst/>
              <a:gdLst/>
              <a:ahLst/>
              <a:cxnLst/>
              <a:rect l="l" t="t" r="r" b="b"/>
              <a:pathLst>
                <a:path w="2280" h="3953" extrusionOk="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4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avLst/>
              <a:gdLst/>
              <a:ahLst/>
              <a:cxnLst/>
              <a:rect l="l" t="t" r="r" b="b"/>
              <a:pathLst>
                <a:path w="3527" h="3893" extrusionOk="0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4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avLst/>
              <a:gdLst/>
              <a:ahLst/>
              <a:cxnLst/>
              <a:rect l="l" t="t" r="r" b="b"/>
              <a:pathLst>
                <a:path w="2311" h="3923" extrusionOk="0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4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avLst/>
              <a:gdLst/>
              <a:ahLst/>
              <a:cxnLst/>
              <a:rect l="l" t="t" r="r" b="b"/>
              <a:pathLst>
                <a:path w="3496" h="3862" extrusionOk="0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4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avLst/>
              <a:gdLst/>
              <a:ahLst/>
              <a:cxnLst/>
              <a:rect l="l" t="t" r="r" b="b"/>
              <a:pathLst>
                <a:path w="2311" h="3923" extrusionOk="0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4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avLst/>
              <a:gdLst/>
              <a:ahLst/>
              <a:cxnLst/>
              <a:rect l="l" t="t" r="r" b="b"/>
              <a:pathLst>
                <a:path w="3497" h="3863" extrusionOk="0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4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avLst/>
              <a:gdLst/>
              <a:ahLst/>
              <a:cxnLst/>
              <a:rect l="l" t="t" r="r" b="b"/>
              <a:pathLst>
                <a:path w="2645" h="3912" extrusionOk="0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4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avLst/>
              <a:gdLst/>
              <a:ahLst/>
              <a:cxnLst/>
              <a:rect l="l" t="t" r="r" b="b"/>
              <a:pathLst>
                <a:path w="3710" h="3869" extrusionOk="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4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avLst/>
              <a:gdLst/>
              <a:ahLst/>
              <a:cxnLst/>
              <a:rect l="l" t="t" r="r" b="b"/>
              <a:pathLst>
                <a:path w="2645" h="3942" extrusionOk="0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4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avLst/>
              <a:gdLst/>
              <a:ahLst/>
              <a:cxnLst/>
              <a:rect l="l" t="t" r="r" b="b"/>
              <a:pathLst>
                <a:path w="3709" h="3887" extrusionOk="0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4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4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4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4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4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avLst/>
              <a:gdLst/>
              <a:ahLst/>
              <a:cxnLst/>
              <a:rect l="l" t="t" r="r" b="b"/>
              <a:pathLst>
                <a:path w="3466" h="3862" extrusionOk="0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4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avLst/>
              <a:gdLst/>
              <a:ahLst/>
              <a:cxnLst/>
              <a:rect l="l" t="t" r="r" b="b"/>
              <a:pathLst>
                <a:path w="2220" h="3922" extrusionOk="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4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avLst/>
              <a:gdLst/>
              <a:ahLst/>
              <a:cxnLst/>
              <a:rect l="l" t="t" r="r" b="b"/>
              <a:pathLst>
                <a:path w="2220" h="3952" extrusionOk="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4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84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84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sz="1000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865" name="Google Shape;1865;p84">
            <a:hlinkClick r:id="rId3" action="ppaction://hlinksldjump"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89"/>
          <p:cNvSpPr txBox="1">
            <a:spLocks noGrp="1"/>
          </p:cNvSpPr>
          <p:nvPr>
            <p:ph type="title"/>
          </p:nvPr>
        </p:nvSpPr>
        <p:spPr>
          <a:xfrm>
            <a:off x="885312" y="17484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The Software Development Cycle</a:t>
            </a:r>
            <a:endParaRPr dirty="0"/>
          </a:p>
        </p:txBody>
      </p:sp>
      <p:sp>
        <p:nvSpPr>
          <p:cNvPr id="2068" name="Google Shape;2068;p89"/>
          <p:cNvSpPr/>
          <p:nvPr/>
        </p:nvSpPr>
        <p:spPr>
          <a:xfrm>
            <a:off x="312437" y="1021909"/>
            <a:ext cx="2689391" cy="1932884"/>
          </a:xfrm>
          <a:prstGeom prst="roundRect">
            <a:avLst>
              <a:gd name="adj" fmla="val 16667"/>
            </a:avLst>
          </a:prstGeom>
          <a:solidFill>
            <a:srgbClr val="376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rgbClr val="83B4E4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069" name="Google Shape;2069;p89"/>
          <p:cNvSpPr/>
          <p:nvPr/>
        </p:nvSpPr>
        <p:spPr>
          <a:xfrm>
            <a:off x="3262990" y="1010596"/>
            <a:ext cx="2689391" cy="1966672"/>
          </a:xfrm>
          <a:prstGeom prst="roundRect">
            <a:avLst>
              <a:gd name="adj" fmla="val 16667"/>
            </a:avLst>
          </a:prstGeom>
          <a:solidFill>
            <a:srgbClr val="E0CF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837260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070" name="Google Shape;2070;p89"/>
          <p:cNvSpPr/>
          <p:nvPr/>
        </p:nvSpPr>
        <p:spPr>
          <a:xfrm>
            <a:off x="6284913" y="1006224"/>
            <a:ext cx="2689391" cy="1957439"/>
          </a:xfrm>
          <a:prstGeom prst="roundRect">
            <a:avLst>
              <a:gd name="adj" fmla="val 16667"/>
            </a:avLst>
          </a:prstGeom>
          <a:solidFill>
            <a:srgbClr val="0626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081B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grpSp>
        <p:nvGrpSpPr>
          <p:cNvPr id="2071" name="Google Shape;2071;p89"/>
          <p:cNvGrpSpPr/>
          <p:nvPr/>
        </p:nvGrpSpPr>
        <p:grpSpPr>
          <a:xfrm>
            <a:off x="417435" y="237007"/>
            <a:ext cx="591604" cy="615737"/>
            <a:chOff x="5593285" y="1262634"/>
            <a:chExt cx="1852814" cy="1928398"/>
          </a:xfrm>
        </p:grpSpPr>
        <p:sp>
          <p:nvSpPr>
            <p:cNvPr id="2072" name="Google Shape;2072;p89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avLst/>
              <a:gdLst/>
              <a:ahLst/>
              <a:cxnLst/>
              <a:rect l="l" t="t" r="r" b="b"/>
              <a:pathLst>
                <a:path w="18178" h="30944" extrusionOk="0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89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avLst/>
              <a:gdLst/>
              <a:ahLst/>
              <a:cxnLst/>
              <a:rect l="l" t="t" r="r" b="b"/>
              <a:pathLst>
                <a:path w="36385" h="21126" extrusionOk="0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89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avLst/>
              <a:gdLst/>
              <a:ahLst/>
              <a:cxnLst/>
              <a:rect l="l" t="t" r="r" b="b"/>
              <a:pathLst>
                <a:path w="18208" h="31430" extrusionOk="0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89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avLst/>
              <a:gdLst/>
              <a:ahLst/>
              <a:cxnLst/>
              <a:rect l="l" t="t" r="r" b="b"/>
              <a:pathLst>
                <a:path w="2190" h="3953" extrusionOk="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89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avLst/>
              <a:gdLst/>
              <a:ahLst/>
              <a:cxnLst/>
              <a:rect l="l" t="t" r="r" b="b"/>
              <a:pathLst>
                <a:path w="3436" h="3891" extrusionOk="0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89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avLst/>
              <a:gdLst/>
              <a:ahLst/>
              <a:cxnLst/>
              <a:rect l="l" t="t" r="r" b="b"/>
              <a:pathLst>
                <a:path w="2220" h="3952" extrusionOk="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89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avLst/>
              <a:gdLst/>
              <a:ahLst/>
              <a:cxnLst/>
              <a:rect l="l" t="t" r="r" b="b"/>
              <a:pathLst>
                <a:path w="3436" h="3892" extrusionOk="0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89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avLst/>
              <a:gdLst/>
              <a:ahLst/>
              <a:cxnLst/>
              <a:rect l="l" t="t" r="r" b="b"/>
              <a:pathLst>
                <a:path w="3466" h="3892" extrusionOk="0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89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avLst/>
              <a:gdLst/>
              <a:ahLst/>
              <a:cxnLst/>
              <a:rect l="l" t="t" r="r" b="b"/>
              <a:pathLst>
                <a:path w="2372" h="3936" extrusionOk="0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89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avLst/>
              <a:gdLst/>
              <a:ahLst/>
              <a:cxnLst/>
              <a:rect l="l" t="t" r="r" b="b"/>
              <a:pathLst>
                <a:path w="3557" h="3868" extrusionOk="0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89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avLst/>
              <a:gdLst/>
              <a:ahLst/>
              <a:cxnLst/>
              <a:rect l="l" t="t" r="r" b="b"/>
              <a:pathLst>
                <a:path w="2372" h="3925" extrusionOk="0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89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avLst/>
              <a:gdLst/>
              <a:ahLst/>
              <a:cxnLst/>
              <a:rect l="l" t="t" r="r" b="b"/>
              <a:pathLst>
                <a:path w="3557" h="3895" extrusionOk="0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89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avLst/>
              <a:gdLst/>
              <a:ahLst/>
              <a:cxnLst/>
              <a:rect l="l" t="t" r="r" b="b"/>
              <a:pathLst>
                <a:path w="2372" h="3939" extrusionOk="0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89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avLst/>
              <a:gdLst/>
              <a:ahLst/>
              <a:cxnLst/>
              <a:rect l="l" t="t" r="r" b="b"/>
              <a:pathLst>
                <a:path w="3557" h="3868" extrusionOk="0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89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avLst/>
              <a:gdLst/>
              <a:ahLst/>
              <a:cxnLst/>
              <a:rect l="l" t="t" r="r" b="b"/>
              <a:pathLst>
                <a:path w="2280" h="3953" extrusionOk="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89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avLst/>
              <a:gdLst/>
              <a:ahLst/>
              <a:cxnLst/>
              <a:rect l="l" t="t" r="r" b="b"/>
              <a:pathLst>
                <a:path w="3527" h="3893" extrusionOk="0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89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avLst/>
              <a:gdLst/>
              <a:ahLst/>
              <a:cxnLst/>
              <a:rect l="l" t="t" r="r" b="b"/>
              <a:pathLst>
                <a:path w="2311" h="3923" extrusionOk="0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89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avLst/>
              <a:gdLst/>
              <a:ahLst/>
              <a:cxnLst/>
              <a:rect l="l" t="t" r="r" b="b"/>
              <a:pathLst>
                <a:path w="3496" h="3862" extrusionOk="0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89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avLst/>
              <a:gdLst/>
              <a:ahLst/>
              <a:cxnLst/>
              <a:rect l="l" t="t" r="r" b="b"/>
              <a:pathLst>
                <a:path w="2311" h="3923" extrusionOk="0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89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avLst/>
              <a:gdLst/>
              <a:ahLst/>
              <a:cxnLst/>
              <a:rect l="l" t="t" r="r" b="b"/>
              <a:pathLst>
                <a:path w="3497" h="3863" extrusionOk="0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89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avLst/>
              <a:gdLst/>
              <a:ahLst/>
              <a:cxnLst/>
              <a:rect l="l" t="t" r="r" b="b"/>
              <a:pathLst>
                <a:path w="2645" h="3912" extrusionOk="0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89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avLst/>
              <a:gdLst/>
              <a:ahLst/>
              <a:cxnLst/>
              <a:rect l="l" t="t" r="r" b="b"/>
              <a:pathLst>
                <a:path w="3710" h="3869" extrusionOk="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89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avLst/>
              <a:gdLst/>
              <a:ahLst/>
              <a:cxnLst/>
              <a:rect l="l" t="t" r="r" b="b"/>
              <a:pathLst>
                <a:path w="2645" h="3942" extrusionOk="0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89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avLst/>
              <a:gdLst/>
              <a:ahLst/>
              <a:cxnLst/>
              <a:rect l="l" t="t" r="r" b="b"/>
              <a:pathLst>
                <a:path w="3709" h="3887" extrusionOk="0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89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89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89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89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89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avLst/>
              <a:gdLst/>
              <a:ahLst/>
              <a:cxnLst/>
              <a:rect l="l" t="t" r="r" b="b"/>
              <a:pathLst>
                <a:path w="3466" h="3862" extrusionOk="0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89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avLst/>
              <a:gdLst/>
              <a:ahLst/>
              <a:cxnLst/>
              <a:rect l="l" t="t" r="r" b="b"/>
              <a:pathLst>
                <a:path w="2220" h="3922" extrusionOk="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89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avLst/>
              <a:gdLst/>
              <a:ahLst/>
              <a:cxnLst/>
              <a:rect l="l" t="t" r="r" b="b"/>
              <a:pathLst>
                <a:path w="2220" h="3952" extrusionOk="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89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89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5" name="Google Shape;2105;p89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2733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sz="1000">
              <a:solidFill>
                <a:srgbClr val="802733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106" name="Google Shape;2106;p89">
            <a:hlinkClick r:id="rId3" action="ppaction://hlinksldjump"/>
          </p:cNvPr>
          <p:cNvSpPr/>
          <p:nvPr/>
        </p:nvSpPr>
        <p:spPr>
          <a:xfrm>
            <a:off x="227755" y="172312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069;p89">
            <a:extLst>
              <a:ext uri="{FF2B5EF4-FFF2-40B4-BE49-F238E27FC236}">
                <a16:creationId xmlns:a16="http://schemas.microsoft.com/office/drawing/2014/main" id="{3EAE4EAE-6C88-0242-D1A4-1324F743E047}"/>
              </a:ext>
            </a:extLst>
          </p:cNvPr>
          <p:cNvSpPr/>
          <p:nvPr/>
        </p:nvSpPr>
        <p:spPr>
          <a:xfrm>
            <a:off x="6284913" y="3124768"/>
            <a:ext cx="2689391" cy="1966672"/>
          </a:xfrm>
          <a:prstGeom prst="roundRect">
            <a:avLst>
              <a:gd name="adj" fmla="val 16667"/>
            </a:avLst>
          </a:prstGeom>
          <a:solidFill>
            <a:srgbClr val="E0CF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837260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8" name="Google Shape;2068;p89">
            <a:extLst>
              <a:ext uri="{FF2B5EF4-FFF2-40B4-BE49-F238E27FC236}">
                <a16:creationId xmlns:a16="http://schemas.microsoft.com/office/drawing/2014/main" id="{10B614BF-CD54-F096-6E54-5A9335D520AA}"/>
              </a:ext>
            </a:extLst>
          </p:cNvPr>
          <p:cNvSpPr/>
          <p:nvPr/>
        </p:nvSpPr>
        <p:spPr>
          <a:xfrm>
            <a:off x="3262990" y="3141662"/>
            <a:ext cx="2689391" cy="1932884"/>
          </a:xfrm>
          <a:prstGeom prst="roundRect">
            <a:avLst>
              <a:gd name="adj" fmla="val 16667"/>
            </a:avLst>
          </a:prstGeom>
          <a:solidFill>
            <a:srgbClr val="376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rgbClr val="83B4E4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9" name="Google Shape;2070;p89">
            <a:extLst>
              <a:ext uri="{FF2B5EF4-FFF2-40B4-BE49-F238E27FC236}">
                <a16:creationId xmlns:a16="http://schemas.microsoft.com/office/drawing/2014/main" id="{81AF2F99-B000-DEA4-C236-FB8D166B9F4F}"/>
              </a:ext>
            </a:extLst>
          </p:cNvPr>
          <p:cNvSpPr/>
          <p:nvPr/>
        </p:nvSpPr>
        <p:spPr>
          <a:xfrm>
            <a:off x="312437" y="3134001"/>
            <a:ext cx="2689391" cy="1957439"/>
          </a:xfrm>
          <a:prstGeom prst="roundRect">
            <a:avLst>
              <a:gd name="adj" fmla="val 16667"/>
            </a:avLst>
          </a:prstGeom>
          <a:solidFill>
            <a:srgbClr val="0626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081B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A4681A-33BB-0E2F-46E1-CE4276F2A17C}"/>
              </a:ext>
            </a:extLst>
          </p:cNvPr>
          <p:cNvSpPr txBox="1"/>
          <p:nvPr/>
        </p:nvSpPr>
        <p:spPr>
          <a:xfrm>
            <a:off x="546413" y="1163782"/>
            <a:ext cx="225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ilita One" panose="020B0604020202020204" charset="0"/>
              </a:rPr>
              <a:t>Planning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898BF5-E611-1618-9F7E-298DB0562857}"/>
              </a:ext>
            </a:extLst>
          </p:cNvPr>
          <p:cNvSpPr txBox="1"/>
          <p:nvPr/>
        </p:nvSpPr>
        <p:spPr>
          <a:xfrm>
            <a:off x="3444512" y="1163782"/>
            <a:ext cx="225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ilita One" panose="020B0604020202020204" charset="0"/>
              </a:rPr>
              <a:t>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22D424-61BA-0EE9-01A8-9D1AB0F61556}"/>
              </a:ext>
            </a:extLst>
          </p:cNvPr>
          <p:cNvSpPr txBox="1"/>
          <p:nvPr/>
        </p:nvSpPr>
        <p:spPr>
          <a:xfrm>
            <a:off x="6502120" y="1160210"/>
            <a:ext cx="225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Lilita One" panose="020B0604020202020204" charset="0"/>
              </a:rPr>
              <a:t>Design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535D93-98BF-0179-06B4-E450221D3976}"/>
              </a:ext>
            </a:extLst>
          </p:cNvPr>
          <p:cNvSpPr txBox="1"/>
          <p:nvPr/>
        </p:nvSpPr>
        <p:spPr>
          <a:xfrm>
            <a:off x="493900" y="3234744"/>
            <a:ext cx="225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Lilita One" panose="020B0604020202020204" charset="0"/>
              </a:rPr>
              <a:t>Implementation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BDC478-08E7-D21A-24AF-8E65F02EB811}"/>
              </a:ext>
            </a:extLst>
          </p:cNvPr>
          <p:cNvSpPr txBox="1"/>
          <p:nvPr/>
        </p:nvSpPr>
        <p:spPr>
          <a:xfrm>
            <a:off x="3444512" y="3268457"/>
            <a:ext cx="225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ilita One" panose="020B0604020202020204" charset="0"/>
              </a:rPr>
              <a:t>Testing &amp; Integration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3CA7D1-52E5-2CA4-F1D3-5FAB4D821FC0}"/>
              </a:ext>
            </a:extLst>
          </p:cNvPr>
          <p:cNvSpPr txBox="1"/>
          <p:nvPr/>
        </p:nvSpPr>
        <p:spPr>
          <a:xfrm>
            <a:off x="6502119" y="3265808"/>
            <a:ext cx="225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ilita One" panose="020B0604020202020204" charset="0"/>
              </a:rPr>
              <a:t>Maintenance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8BE22A-1B2D-E8FF-D229-B000408869BD}"/>
              </a:ext>
            </a:extLst>
          </p:cNvPr>
          <p:cNvSpPr txBox="1"/>
          <p:nvPr/>
        </p:nvSpPr>
        <p:spPr>
          <a:xfrm>
            <a:off x="417388" y="1455917"/>
            <a:ext cx="25130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Define the purpose of the dice program</a:t>
            </a:r>
            <a:b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Specify the features and functionalities (graphical representation of dice faces)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26B4AD-0FDD-D0E3-2E64-B7A5E85306AA}"/>
              </a:ext>
            </a:extLst>
          </p:cNvPr>
          <p:cNvSpPr txBox="1"/>
          <p:nvPr/>
        </p:nvSpPr>
        <p:spPr>
          <a:xfrm>
            <a:off x="3351173" y="1477232"/>
            <a:ext cx="2513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Break down the requirements</a:t>
            </a:r>
          </a:p>
          <a:p>
            <a:r>
              <a:rPr lang="en-US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Into smaller tasks</a:t>
            </a:r>
          </a:p>
          <a:p>
            <a:endParaRPr lang="en-US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Analyze potential risks and challenges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FF0E7D-63D0-9E7B-E54E-CEEAF5191ABF}"/>
              </a:ext>
            </a:extLst>
          </p:cNvPr>
          <p:cNvSpPr txBox="1"/>
          <p:nvPr/>
        </p:nvSpPr>
        <p:spPr>
          <a:xfrm>
            <a:off x="6373093" y="1455916"/>
            <a:ext cx="25130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Design the graphical representation of dice faces.</a:t>
            </a:r>
          </a:p>
          <a:p>
            <a:endParaRPr lang="en-US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Decide on the programming constructs and algorithms for random dice rolls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740329-80A9-48A3-CFE7-860E4D025EE5}"/>
              </a:ext>
            </a:extLst>
          </p:cNvPr>
          <p:cNvSpPr txBox="1"/>
          <p:nvPr/>
        </p:nvSpPr>
        <p:spPr>
          <a:xfrm>
            <a:off x="417388" y="3616006"/>
            <a:ext cx="25130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Write the Python code based on the design</a:t>
            </a:r>
          </a:p>
          <a:p>
            <a:endParaRPr lang="en-US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Implement the “</a:t>
            </a:r>
            <a:r>
              <a:rPr lang="en-US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roll_dice</a:t>
            </a:r>
            <a:r>
              <a:rPr lang="en-US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function and its components</a:t>
            </a:r>
          </a:p>
          <a:p>
            <a:endParaRPr lang="en-US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4D6068-FD6A-9F28-697A-79BB213D113A}"/>
              </a:ext>
            </a:extLst>
          </p:cNvPr>
          <p:cNvSpPr txBox="1"/>
          <p:nvPr/>
        </p:nvSpPr>
        <p:spPr>
          <a:xfrm>
            <a:off x="3386859" y="3610386"/>
            <a:ext cx="2513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 to see if there are any bugs and fix bugs</a:t>
            </a:r>
          </a:p>
          <a:p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D71DEE-D021-E933-05FD-4E994D020E7A}"/>
              </a:ext>
            </a:extLst>
          </p:cNvPr>
          <p:cNvSpPr txBox="1"/>
          <p:nvPr/>
        </p:nvSpPr>
        <p:spPr>
          <a:xfrm>
            <a:off x="6373093" y="3584560"/>
            <a:ext cx="251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code is up to date so minimal updates needed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88"/>
          <p:cNvSpPr txBox="1">
            <a:spLocks noGrp="1"/>
          </p:cNvSpPr>
          <p:nvPr>
            <p:ph type="title"/>
          </p:nvPr>
        </p:nvSpPr>
        <p:spPr>
          <a:xfrm>
            <a:off x="3043230" y="1914463"/>
            <a:ext cx="23856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 2</a:t>
            </a:r>
            <a:endParaRPr dirty="0"/>
          </a:p>
        </p:txBody>
      </p:sp>
      <p:sp>
        <p:nvSpPr>
          <p:cNvPr id="2018" name="Google Shape;2018;p88"/>
          <p:cNvSpPr txBox="1">
            <a:spLocks noGrp="1"/>
          </p:cNvSpPr>
          <p:nvPr>
            <p:ph type="title" idx="2"/>
          </p:nvPr>
        </p:nvSpPr>
        <p:spPr>
          <a:xfrm>
            <a:off x="726100" y="1878300"/>
            <a:ext cx="2024700" cy="13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19" name="Google Shape;2019;p88"/>
          <p:cNvSpPr txBox="1">
            <a:spLocks noGrp="1"/>
          </p:cNvSpPr>
          <p:nvPr>
            <p:ph type="subTitle" idx="1"/>
          </p:nvPr>
        </p:nvSpPr>
        <p:spPr>
          <a:xfrm>
            <a:off x="3037150" y="2526438"/>
            <a:ext cx="23913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does my pseudocode look like?</a:t>
            </a:r>
          </a:p>
        </p:txBody>
      </p:sp>
      <p:sp>
        <p:nvSpPr>
          <p:cNvPr id="2020" name="Google Shape;2020;p88"/>
          <p:cNvSpPr/>
          <p:nvPr/>
        </p:nvSpPr>
        <p:spPr>
          <a:xfrm rot="899958">
            <a:off x="5809272" y="1290088"/>
            <a:ext cx="2805175" cy="2805175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C8D0"/>
                </a:solidFill>
                <a:latin typeface="Lilita One"/>
                <a:sym typeface="Lilita One"/>
              </a:rPr>
              <a:t>Design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C8D0"/>
                </a:solidFill>
                <a:latin typeface="Lilita One"/>
                <a:sym typeface="Lilita One"/>
              </a:rPr>
              <a:t>Algorithm</a:t>
            </a:r>
          </a:p>
        </p:txBody>
      </p:sp>
      <p:grpSp>
        <p:nvGrpSpPr>
          <p:cNvPr id="2021" name="Google Shape;2021;p88"/>
          <p:cNvGrpSpPr/>
          <p:nvPr/>
        </p:nvGrpSpPr>
        <p:grpSpPr>
          <a:xfrm>
            <a:off x="417435" y="237007"/>
            <a:ext cx="591604" cy="615737"/>
            <a:chOff x="5593285" y="1262634"/>
            <a:chExt cx="1852814" cy="1928398"/>
          </a:xfrm>
        </p:grpSpPr>
        <p:sp>
          <p:nvSpPr>
            <p:cNvPr id="2022" name="Google Shape;2022;p88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avLst/>
              <a:gdLst/>
              <a:ahLst/>
              <a:cxnLst/>
              <a:rect l="l" t="t" r="r" b="b"/>
              <a:pathLst>
                <a:path w="18178" h="30944" extrusionOk="0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88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avLst/>
              <a:gdLst/>
              <a:ahLst/>
              <a:cxnLst/>
              <a:rect l="l" t="t" r="r" b="b"/>
              <a:pathLst>
                <a:path w="36385" h="21126" extrusionOk="0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84A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88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avLst/>
              <a:gdLst/>
              <a:ahLst/>
              <a:cxnLst/>
              <a:rect l="l" t="t" r="r" b="b"/>
              <a:pathLst>
                <a:path w="18208" h="31430" extrusionOk="0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18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88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avLst/>
              <a:gdLst/>
              <a:ahLst/>
              <a:cxnLst/>
              <a:rect l="l" t="t" r="r" b="b"/>
              <a:pathLst>
                <a:path w="2190" h="3953" extrusionOk="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88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avLst/>
              <a:gdLst/>
              <a:ahLst/>
              <a:cxnLst/>
              <a:rect l="l" t="t" r="r" b="b"/>
              <a:pathLst>
                <a:path w="3436" h="3891" extrusionOk="0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88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avLst/>
              <a:gdLst/>
              <a:ahLst/>
              <a:cxnLst/>
              <a:rect l="l" t="t" r="r" b="b"/>
              <a:pathLst>
                <a:path w="2220" h="3952" extrusionOk="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88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avLst/>
              <a:gdLst/>
              <a:ahLst/>
              <a:cxnLst/>
              <a:rect l="l" t="t" r="r" b="b"/>
              <a:pathLst>
                <a:path w="3436" h="3892" extrusionOk="0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88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avLst/>
              <a:gdLst/>
              <a:ahLst/>
              <a:cxnLst/>
              <a:rect l="l" t="t" r="r" b="b"/>
              <a:pathLst>
                <a:path w="3466" h="3892" extrusionOk="0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88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avLst/>
              <a:gdLst/>
              <a:ahLst/>
              <a:cxnLst/>
              <a:rect l="l" t="t" r="r" b="b"/>
              <a:pathLst>
                <a:path w="2372" h="3936" extrusionOk="0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88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avLst/>
              <a:gdLst/>
              <a:ahLst/>
              <a:cxnLst/>
              <a:rect l="l" t="t" r="r" b="b"/>
              <a:pathLst>
                <a:path w="3557" h="3868" extrusionOk="0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88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avLst/>
              <a:gdLst/>
              <a:ahLst/>
              <a:cxnLst/>
              <a:rect l="l" t="t" r="r" b="b"/>
              <a:pathLst>
                <a:path w="2372" h="3925" extrusionOk="0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88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avLst/>
              <a:gdLst/>
              <a:ahLst/>
              <a:cxnLst/>
              <a:rect l="l" t="t" r="r" b="b"/>
              <a:pathLst>
                <a:path w="3557" h="3895" extrusionOk="0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88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avLst/>
              <a:gdLst/>
              <a:ahLst/>
              <a:cxnLst/>
              <a:rect l="l" t="t" r="r" b="b"/>
              <a:pathLst>
                <a:path w="2372" h="3939" extrusionOk="0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88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avLst/>
              <a:gdLst/>
              <a:ahLst/>
              <a:cxnLst/>
              <a:rect l="l" t="t" r="r" b="b"/>
              <a:pathLst>
                <a:path w="3557" h="3868" extrusionOk="0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88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avLst/>
              <a:gdLst/>
              <a:ahLst/>
              <a:cxnLst/>
              <a:rect l="l" t="t" r="r" b="b"/>
              <a:pathLst>
                <a:path w="2280" h="3953" extrusionOk="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88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avLst/>
              <a:gdLst/>
              <a:ahLst/>
              <a:cxnLst/>
              <a:rect l="l" t="t" r="r" b="b"/>
              <a:pathLst>
                <a:path w="3527" h="3893" extrusionOk="0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88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avLst/>
              <a:gdLst/>
              <a:ahLst/>
              <a:cxnLst/>
              <a:rect l="l" t="t" r="r" b="b"/>
              <a:pathLst>
                <a:path w="2311" h="3923" extrusionOk="0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88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avLst/>
              <a:gdLst/>
              <a:ahLst/>
              <a:cxnLst/>
              <a:rect l="l" t="t" r="r" b="b"/>
              <a:pathLst>
                <a:path w="3496" h="3862" extrusionOk="0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88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avLst/>
              <a:gdLst/>
              <a:ahLst/>
              <a:cxnLst/>
              <a:rect l="l" t="t" r="r" b="b"/>
              <a:pathLst>
                <a:path w="2311" h="3923" extrusionOk="0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88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avLst/>
              <a:gdLst/>
              <a:ahLst/>
              <a:cxnLst/>
              <a:rect l="l" t="t" r="r" b="b"/>
              <a:pathLst>
                <a:path w="3497" h="3863" extrusionOk="0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8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avLst/>
              <a:gdLst/>
              <a:ahLst/>
              <a:cxnLst/>
              <a:rect l="l" t="t" r="r" b="b"/>
              <a:pathLst>
                <a:path w="2645" h="3912" extrusionOk="0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88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avLst/>
              <a:gdLst/>
              <a:ahLst/>
              <a:cxnLst/>
              <a:rect l="l" t="t" r="r" b="b"/>
              <a:pathLst>
                <a:path w="3710" h="3869" extrusionOk="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88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avLst/>
              <a:gdLst/>
              <a:ahLst/>
              <a:cxnLst/>
              <a:rect l="l" t="t" r="r" b="b"/>
              <a:pathLst>
                <a:path w="2645" h="3942" extrusionOk="0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8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avLst/>
              <a:gdLst/>
              <a:ahLst/>
              <a:cxnLst/>
              <a:rect l="l" t="t" r="r" b="b"/>
              <a:pathLst>
                <a:path w="3709" h="3887" extrusionOk="0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8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88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88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88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88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avLst/>
              <a:gdLst/>
              <a:ahLst/>
              <a:cxnLst/>
              <a:rect l="l" t="t" r="r" b="b"/>
              <a:pathLst>
                <a:path w="3466" h="3862" extrusionOk="0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88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avLst/>
              <a:gdLst/>
              <a:ahLst/>
              <a:cxnLst/>
              <a:rect l="l" t="t" r="r" b="b"/>
              <a:pathLst>
                <a:path w="2220" h="3922" extrusionOk="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88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avLst/>
              <a:gdLst/>
              <a:ahLst/>
              <a:cxnLst/>
              <a:rect l="l" t="t" r="r" b="b"/>
              <a:pathLst>
                <a:path w="2220" h="3952" extrusionOk="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88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88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5" name="Google Shape;2055;p88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sz="1000">
              <a:solidFill>
                <a:schemeClr val="accent4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056" name="Google Shape;2056;p88">
            <a:hlinkClick r:id="rId3" action="ppaction://hlinksldjump"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2" name="Google Shape;1872;p85"/>
          <p:cNvGrpSpPr/>
          <p:nvPr/>
        </p:nvGrpSpPr>
        <p:grpSpPr>
          <a:xfrm flipH="1">
            <a:off x="6438246" y="1023315"/>
            <a:ext cx="2635950" cy="5436646"/>
            <a:chOff x="4351335" y="2870407"/>
            <a:chExt cx="1062838" cy="2192102"/>
          </a:xfrm>
        </p:grpSpPr>
        <p:sp>
          <p:nvSpPr>
            <p:cNvPr id="1873" name="Google Shape;1873;p85"/>
            <p:cNvSpPr/>
            <p:nvPr/>
          </p:nvSpPr>
          <p:spPr>
            <a:xfrm>
              <a:off x="4480047" y="3275398"/>
              <a:ext cx="371852" cy="714989"/>
            </a:xfrm>
            <a:custGeom>
              <a:avLst/>
              <a:gdLst/>
              <a:ahLst/>
              <a:cxnLst/>
              <a:rect l="l" t="t" r="r" b="b"/>
              <a:pathLst>
                <a:path w="2603" h="5005" extrusionOk="0">
                  <a:moveTo>
                    <a:pt x="1635" y="1"/>
                  </a:moveTo>
                  <a:cubicBezTo>
                    <a:pt x="868" y="1"/>
                    <a:pt x="267" y="568"/>
                    <a:pt x="234" y="1302"/>
                  </a:cubicBezTo>
                  <a:lnTo>
                    <a:pt x="67" y="3503"/>
                  </a:lnTo>
                  <a:cubicBezTo>
                    <a:pt x="0" y="4304"/>
                    <a:pt x="668" y="5004"/>
                    <a:pt x="1468" y="5004"/>
                  </a:cubicBezTo>
                  <a:lnTo>
                    <a:pt x="2602" y="5004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D85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85"/>
            <p:cNvSpPr/>
            <p:nvPr/>
          </p:nvSpPr>
          <p:spPr>
            <a:xfrm>
              <a:off x="4823182" y="2958834"/>
              <a:ext cx="590991" cy="503564"/>
            </a:xfrm>
            <a:custGeom>
              <a:avLst/>
              <a:gdLst/>
              <a:ahLst/>
              <a:cxnLst/>
              <a:rect l="l" t="t" r="r" b="b"/>
              <a:pathLst>
                <a:path w="4137" h="3525" extrusionOk="0">
                  <a:moveTo>
                    <a:pt x="3839" y="0"/>
                  </a:moveTo>
                  <a:cubicBezTo>
                    <a:pt x="3732" y="0"/>
                    <a:pt x="3636" y="60"/>
                    <a:pt x="3569" y="149"/>
                  </a:cubicBezTo>
                  <a:cubicBezTo>
                    <a:pt x="3569" y="149"/>
                    <a:pt x="2769" y="1316"/>
                    <a:pt x="1968" y="1983"/>
                  </a:cubicBezTo>
                  <a:cubicBezTo>
                    <a:pt x="1201" y="2650"/>
                    <a:pt x="300" y="2917"/>
                    <a:pt x="267" y="2917"/>
                  </a:cubicBezTo>
                  <a:cubicBezTo>
                    <a:pt x="100" y="2951"/>
                    <a:pt x="0" y="3117"/>
                    <a:pt x="67" y="3284"/>
                  </a:cubicBezTo>
                  <a:cubicBezTo>
                    <a:pt x="96" y="3429"/>
                    <a:pt x="226" y="3524"/>
                    <a:pt x="370" y="3524"/>
                  </a:cubicBezTo>
                  <a:cubicBezTo>
                    <a:pt x="391" y="3524"/>
                    <a:pt x="412" y="3522"/>
                    <a:pt x="434" y="3518"/>
                  </a:cubicBezTo>
                  <a:cubicBezTo>
                    <a:pt x="501" y="3484"/>
                    <a:pt x="1468" y="3218"/>
                    <a:pt x="2369" y="2484"/>
                  </a:cubicBezTo>
                  <a:cubicBezTo>
                    <a:pt x="3236" y="1750"/>
                    <a:pt x="4036" y="549"/>
                    <a:pt x="4070" y="482"/>
                  </a:cubicBezTo>
                  <a:cubicBezTo>
                    <a:pt x="4103" y="449"/>
                    <a:pt x="4136" y="382"/>
                    <a:pt x="4136" y="349"/>
                  </a:cubicBezTo>
                  <a:cubicBezTo>
                    <a:pt x="4136" y="215"/>
                    <a:pt x="4103" y="115"/>
                    <a:pt x="4003" y="49"/>
                  </a:cubicBezTo>
                  <a:cubicBezTo>
                    <a:pt x="3947" y="15"/>
                    <a:pt x="3892" y="0"/>
                    <a:pt x="3839" y="0"/>
                  </a:cubicBez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85"/>
            <p:cNvSpPr/>
            <p:nvPr/>
          </p:nvSpPr>
          <p:spPr>
            <a:xfrm>
              <a:off x="4827896" y="3118259"/>
              <a:ext cx="471850" cy="344138"/>
            </a:xfrm>
            <a:custGeom>
              <a:avLst/>
              <a:gdLst/>
              <a:ahLst/>
              <a:cxnLst/>
              <a:rect l="l" t="t" r="r" b="b"/>
              <a:pathLst>
                <a:path w="3303" h="2409" extrusionOk="0">
                  <a:moveTo>
                    <a:pt x="2803" y="0"/>
                  </a:moveTo>
                  <a:cubicBezTo>
                    <a:pt x="2536" y="300"/>
                    <a:pt x="2235" y="634"/>
                    <a:pt x="1935" y="867"/>
                  </a:cubicBezTo>
                  <a:cubicBezTo>
                    <a:pt x="1168" y="1534"/>
                    <a:pt x="267" y="1801"/>
                    <a:pt x="267" y="1801"/>
                  </a:cubicBezTo>
                  <a:cubicBezTo>
                    <a:pt x="101" y="1835"/>
                    <a:pt x="1" y="2001"/>
                    <a:pt x="34" y="2168"/>
                  </a:cubicBezTo>
                  <a:cubicBezTo>
                    <a:pt x="63" y="2313"/>
                    <a:pt x="193" y="2408"/>
                    <a:pt x="359" y="2408"/>
                  </a:cubicBezTo>
                  <a:cubicBezTo>
                    <a:pt x="383" y="2408"/>
                    <a:pt x="408" y="2406"/>
                    <a:pt x="434" y="2402"/>
                  </a:cubicBezTo>
                  <a:cubicBezTo>
                    <a:pt x="468" y="2368"/>
                    <a:pt x="1468" y="2102"/>
                    <a:pt x="2336" y="1368"/>
                  </a:cubicBezTo>
                  <a:cubicBezTo>
                    <a:pt x="2702" y="1067"/>
                    <a:pt x="3003" y="701"/>
                    <a:pt x="3303" y="400"/>
                  </a:cubicBezTo>
                  <a:cubicBezTo>
                    <a:pt x="3270" y="367"/>
                    <a:pt x="3236" y="334"/>
                    <a:pt x="3203" y="334"/>
                  </a:cubicBezTo>
                  <a:cubicBezTo>
                    <a:pt x="3036" y="234"/>
                    <a:pt x="2903" y="133"/>
                    <a:pt x="2803" y="0"/>
                  </a:cubicBezTo>
                  <a:close/>
                </a:path>
              </a:pathLst>
            </a:custGeom>
            <a:solidFill>
              <a:srgbClr val="802733"/>
            </a:solidFill>
            <a:ln w="9525" cap="flat" cmpd="sng">
              <a:solidFill>
                <a:srgbClr val="8027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5"/>
            <p:cNvSpPr/>
            <p:nvPr/>
          </p:nvSpPr>
          <p:spPr>
            <a:xfrm>
              <a:off x="4761184" y="3947384"/>
              <a:ext cx="271710" cy="1115126"/>
            </a:xfrm>
            <a:custGeom>
              <a:avLst/>
              <a:gdLst/>
              <a:ahLst/>
              <a:cxnLst/>
              <a:rect l="l" t="t" r="r" b="b"/>
              <a:pathLst>
                <a:path w="1902" h="7806" extrusionOk="0">
                  <a:moveTo>
                    <a:pt x="1201" y="0"/>
                  </a:moveTo>
                  <a:lnTo>
                    <a:pt x="1" y="267"/>
                  </a:lnTo>
                  <a:cubicBezTo>
                    <a:pt x="1" y="267"/>
                    <a:pt x="468" y="2402"/>
                    <a:pt x="534" y="4603"/>
                  </a:cubicBezTo>
                  <a:cubicBezTo>
                    <a:pt x="601" y="6605"/>
                    <a:pt x="634" y="7806"/>
                    <a:pt x="634" y="7806"/>
                  </a:cubicBezTo>
                  <a:lnTo>
                    <a:pt x="1902" y="7772"/>
                  </a:lnTo>
                  <a:cubicBezTo>
                    <a:pt x="1902" y="7772"/>
                    <a:pt x="1869" y="6572"/>
                    <a:pt x="1802" y="4537"/>
                  </a:cubicBezTo>
                  <a:cubicBezTo>
                    <a:pt x="1702" y="2235"/>
                    <a:pt x="1235" y="67"/>
                    <a:pt x="1201" y="0"/>
                  </a:cubicBezTo>
                  <a:close/>
                </a:path>
              </a:pathLst>
            </a:custGeom>
            <a:solidFill>
              <a:srgbClr val="06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5"/>
            <p:cNvSpPr/>
            <p:nvPr/>
          </p:nvSpPr>
          <p:spPr>
            <a:xfrm>
              <a:off x="4427619" y="3975954"/>
              <a:ext cx="362280" cy="1057984"/>
            </a:xfrm>
            <a:custGeom>
              <a:avLst/>
              <a:gdLst/>
              <a:ahLst/>
              <a:cxnLst/>
              <a:rect l="l" t="t" r="r" b="b"/>
              <a:pathLst>
                <a:path w="2536" h="7406" extrusionOk="0">
                  <a:moveTo>
                    <a:pt x="2369" y="0"/>
                  </a:moveTo>
                  <a:lnTo>
                    <a:pt x="1101" y="134"/>
                  </a:lnTo>
                  <a:cubicBezTo>
                    <a:pt x="1135" y="134"/>
                    <a:pt x="1268" y="2035"/>
                    <a:pt x="1001" y="3870"/>
                  </a:cubicBezTo>
                  <a:cubicBezTo>
                    <a:pt x="834" y="5104"/>
                    <a:pt x="34" y="6872"/>
                    <a:pt x="1" y="6905"/>
                  </a:cubicBezTo>
                  <a:lnTo>
                    <a:pt x="1168" y="7406"/>
                  </a:lnTo>
                  <a:cubicBezTo>
                    <a:pt x="1201" y="7339"/>
                    <a:pt x="2069" y="5438"/>
                    <a:pt x="2269" y="4037"/>
                  </a:cubicBezTo>
                  <a:cubicBezTo>
                    <a:pt x="2536" y="2002"/>
                    <a:pt x="2369" y="0"/>
                    <a:pt x="2369" y="0"/>
                  </a:cubicBezTo>
                  <a:close/>
                </a:path>
              </a:pathLst>
            </a:custGeom>
            <a:solidFill>
              <a:srgbClr val="06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5"/>
            <p:cNvSpPr/>
            <p:nvPr/>
          </p:nvSpPr>
          <p:spPr>
            <a:xfrm>
              <a:off x="4599187" y="3861528"/>
              <a:ext cx="386137" cy="309852"/>
            </a:xfrm>
            <a:custGeom>
              <a:avLst/>
              <a:gdLst/>
              <a:ahLst/>
              <a:cxnLst/>
              <a:rect l="l" t="t" r="r" b="b"/>
              <a:pathLst>
                <a:path w="2703" h="2169" extrusionOk="0">
                  <a:moveTo>
                    <a:pt x="0" y="1"/>
                  </a:moveTo>
                  <a:lnTo>
                    <a:pt x="0" y="2169"/>
                  </a:lnTo>
                  <a:lnTo>
                    <a:pt x="2602" y="2036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06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5"/>
            <p:cNvSpPr/>
            <p:nvPr/>
          </p:nvSpPr>
          <p:spPr>
            <a:xfrm>
              <a:off x="4565759" y="3290255"/>
              <a:ext cx="457707" cy="709704"/>
            </a:xfrm>
            <a:custGeom>
              <a:avLst/>
              <a:gdLst/>
              <a:ahLst/>
              <a:cxnLst/>
              <a:rect l="l" t="t" r="r" b="b"/>
              <a:pathLst>
                <a:path w="3204" h="4968" extrusionOk="0">
                  <a:moveTo>
                    <a:pt x="1548" y="1"/>
                  </a:moveTo>
                  <a:cubicBezTo>
                    <a:pt x="1260" y="1"/>
                    <a:pt x="972" y="76"/>
                    <a:pt x="835" y="230"/>
                  </a:cubicBezTo>
                  <a:cubicBezTo>
                    <a:pt x="1" y="1198"/>
                    <a:pt x="168" y="4967"/>
                    <a:pt x="168" y="4967"/>
                  </a:cubicBezTo>
                  <a:lnTo>
                    <a:pt x="2970" y="4967"/>
                  </a:lnTo>
                  <a:cubicBezTo>
                    <a:pt x="2970" y="4967"/>
                    <a:pt x="3203" y="1031"/>
                    <a:pt x="2236" y="197"/>
                  </a:cubicBezTo>
                  <a:cubicBezTo>
                    <a:pt x="2090" y="68"/>
                    <a:pt x="1819" y="1"/>
                    <a:pt x="1548" y="1"/>
                  </a:cubicBezTo>
                  <a:close/>
                </a:path>
              </a:pathLst>
            </a:custGeom>
            <a:solidFill>
              <a:srgbClr val="802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5"/>
            <p:cNvSpPr/>
            <p:nvPr/>
          </p:nvSpPr>
          <p:spPr>
            <a:xfrm>
              <a:off x="4684899" y="3290255"/>
              <a:ext cx="233711" cy="209283"/>
            </a:xfrm>
            <a:custGeom>
              <a:avLst/>
              <a:gdLst/>
              <a:ahLst/>
              <a:cxnLst/>
              <a:rect l="l" t="t" r="r" b="b"/>
              <a:pathLst>
                <a:path w="1636" h="1465" extrusionOk="0">
                  <a:moveTo>
                    <a:pt x="714" y="1"/>
                  </a:moveTo>
                  <a:cubicBezTo>
                    <a:pt x="426" y="1"/>
                    <a:pt x="138" y="76"/>
                    <a:pt x="1" y="230"/>
                  </a:cubicBezTo>
                  <a:cubicBezTo>
                    <a:pt x="368" y="631"/>
                    <a:pt x="1102" y="1465"/>
                    <a:pt x="1102" y="1465"/>
                  </a:cubicBezTo>
                  <a:lnTo>
                    <a:pt x="1635" y="431"/>
                  </a:lnTo>
                  <a:cubicBezTo>
                    <a:pt x="1569" y="330"/>
                    <a:pt x="1469" y="264"/>
                    <a:pt x="1402" y="197"/>
                  </a:cubicBezTo>
                  <a:cubicBezTo>
                    <a:pt x="1256" y="68"/>
                    <a:pt x="985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5"/>
            <p:cNvSpPr/>
            <p:nvPr/>
          </p:nvSpPr>
          <p:spPr>
            <a:xfrm>
              <a:off x="4751612" y="3227828"/>
              <a:ext cx="109855" cy="162140"/>
            </a:xfrm>
            <a:custGeom>
              <a:avLst/>
              <a:gdLst/>
              <a:ahLst/>
              <a:cxnLst/>
              <a:rect l="l" t="t" r="r" b="b"/>
              <a:pathLst>
                <a:path w="769" h="1135" extrusionOk="0">
                  <a:moveTo>
                    <a:pt x="1" y="0"/>
                  </a:moveTo>
                  <a:lnTo>
                    <a:pt x="1" y="734"/>
                  </a:lnTo>
                  <a:cubicBezTo>
                    <a:pt x="1" y="968"/>
                    <a:pt x="168" y="1134"/>
                    <a:pt x="368" y="1134"/>
                  </a:cubicBezTo>
                  <a:cubicBezTo>
                    <a:pt x="568" y="1134"/>
                    <a:pt x="768" y="968"/>
                    <a:pt x="768" y="734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5"/>
            <p:cNvSpPr/>
            <p:nvPr/>
          </p:nvSpPr>
          <p:spPr>
            <a:xfrm>
              <a:off x="4689757" y="2922835"/>
              <a:ext cx="262139" cy="347995"/>
            </a:xfrm>
            <a:custGeom>
              <a:avLst/>
              <a:gdLst/>
              <a:ahLst/>
              <a:cxnLst/>
              <a:rect l="l" t="t" r="r" b="b"/>
              <a:pathLst>
                <a:path w="1835" h="2436" extrusionOk="0">
                  <a:moveTo>
                    <a:pt x="0" y="0"/>
                  </a:moveTo>
                  <a:lnTo>
                    <a:pt x="0" y="1668"/>
                  </a:lnTo>
                  <a:cubicBezTo>
                    <a:pt x="0" y="2069"/>
                    <a:pt x="334" y="2435"/>
                    <a:pt x="734" y="2435"/>
                  </a:cubicBezTo>
                  <a:lnTo>
                    <a:pt x="1068" y="2435"/>
                  </a:lnTo>
                  <a:cubicBezTo>
                    <a:pt x="1501" y="2435"/>
                    <a:pt x="1835" y="2069"/>
                    <a:pt x="1835" y="1668"/>
                  </a:cubicBezTo>
                  <a:lnTo>
                    <a:pt x="1835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3" name="Google Shape;1883;p85"/>
            <p:cNvSpPr/>
            <p:nvPr/>
          </p:nvSpPr>
          <p:spPr>
            <a:xfrm>
              <a:off x="4866038" y="3299255"/>
              <a:ext cx="171712" cy="538563"/>
            </a:xfrm>
            <a:custGeom>
              <a:avLst/>
              <a:gdLst/>
              <a:ahLst/>
              <a:cxnLst/>
              <a:rect l="l" t="t" r="r" b="b"/>
              <a:pathLst>
                <a:path w="1202" h="3770" extrusionOk="0">
                  <a:moveTo>
                    <a:pt x="234" y="1"/>
                  </a:moveTo>
                  <a:lnTo>
                    <a:pt x="0" y="34"/>
                  </a:lnTo>
                  <a:cubicBezTo>
                    <a:pt x="0" y="34"/>
                    <a:pt x="501" y="701"/>
                    <a:pt x="701" y="1902"/>
                  </a:cubicBezTo>
                  <a:cubicBezTo>
                    <a:pt x="868" y="3069"/>
                    <a:pt x="868" y="3770"/>
                    <a:pt x="868" y="3770"/>
                  </a:cubicBezTo>
                  <a:cubicBezTo>
                    <a:pt x="901" y="3703"/>
                    <a:pt x="1201" y="3170"/>
                    <a:pt x="1068" y="1869"/>
                  </a:cubicBezTo>
                  <a:cubicBezTo>
                    <a:pt x="934" y="501"/>
                    <a:pt x="234" y="34"/>
                    <a:pt x="234" y="1"/>
                  </a:cubicBezTo>
                  <a:close/>
                </a:path>
              </a:pathLst>
            </a:custGeom>
            <a:solidFill>
              <a:srgbClr val="D85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85"/>
            <p:cNvSpPr/>
            <p:nvPr/>
          </p:nvSpPr>
          <p:spPr>
            <a:xfrm>
              <a:off x="4684899" y="2870407"/>
              <a:ext cx="300424" cy="90713"/>
            </a:xfrm>
            <a:custGeom>
              <a:avLst/>
              <a:gdLst/>
              <a:ahLst/>
              <a:cxnLst/>
              <a:rect l="l" t="t" r="r" b="b"/>
              <a:pathLst>
                <a:path w="2103" h="635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769" y="634"/>
                  </a:lnTo>
                  <a:cubicBezTo>
                    <a:pt x="1969" y="634"/>
                    <a:pt x="2102" y="501"/>
                    <a:pt x="2102" y="334"/>
                  </a:cubicBezTo>
                  <a:cubicBezTo>
                    <a:pt x="2102" y="134"/>
                    <a:pt x="1969" y="0"/>
                    <a:pt x="1769" y="0"/>
                  </a:cubicBezTo>
                  <a:close/>
                </a:path>
              </a:pathLst>
            </a:custGeom>
            <a:solidFill>
              <a:srgbClr val="06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5"/>
            <p:cNvSpPr/>
            <p:nvPr/>
          </p:nvSpPr>
          <p:spPr>
            <a:xfrm>
              <a:off x="4684899" y="2903692"/>
              <a:ext cx="124141" cy="224139"/>
            </a:xfrm>
            <a:custGeom>
              <a:avLst/>
              <a:gdLst/>
              <a:ahLst/>
              <a:cxnLst/>
              <a:rect l="l" t="t" r="r" b="b"/>
              <a:pathLst>
                <a:path w="869" h="1569" extrusionOk="0">
                  <a:moveTo>
                    <a:pt x="1" y="1"/>
                  </a:moveTo>
                  <a:lnTo>
                    <a:pt x="1" y="1569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6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5"/>
            <p:cNvSpPr/>
            <p:nvPr/>
          </p:nvSpPr>
          <p:spPr>
            <a:xfrm>
              <a:off x="4351335" y="3713817"/>
              <a:ext cx="147855" cy="315567"/>
            </a:xfrm>
            <a:custGeom>
              <a:avLst/>
              <a:gdLst/>
              <a:ahLst/>
              <a:cxnLst/>
              <a:rect l="l" t="t" r="r" b="b"/>
              <a:pathLst>
                <a:path w="1035" h="2209" extrusionOk="0">
                  <a:moveTo>
                    <a:pt x="468" y="1"/>
                  </a:moveTo>
                  <a:cubicBezTo>
                    <a:pt x="168" y="901"/>
                    <a:pt x="34" y="1802"/>
                    <a:pt x="34" y="1869"/>
                  </a:cubicBezTo>
                  <a:cubicBezTo>
                    <a:pt x="1" y="1902"/>
                    <a:pt x="34" y="1969"/>
                    <a:pt x="34" y="2002"/>
                  </a:cubicBezTo>
                  <a:cubicBezTo>
                    <a:pt x="68" y="2102"/>
                    <a:pt x="168" y="2202"/>
                    <a:pt x="301" y="2202"/>
                  </a:cubicBezTo>
                  <a:cubicBezTo>
                    <a:pt x="322" y="2206"/>
                    <a:pt x="343" y="2209"/>
                    <a:pt x="363" y="2209"/>
                  </a:cubicBezTo>
                  <a:cubicBezTo>
                    <a:pt x="500" y="2209"/>
                    <a:pt x="606" y="2110"/>
                    <a:pt x="635" y="1935"/>
                  </a:cubicBezTo>
                  <a:cubicBezTo>
                    <a:pt x="635" y="1935"/>
                    <a:pt x="768" y="1135"/>
                    <a:pt x="1035" y="301"/>
                  </a:cubicBezTo>
                  <a:cubicBezTo>
                    <a:pt x="1002" y="301"/>
                    <a:pt x="968" y="268"/>
                    <a:pt x="935" y="234"/>
                  </a:cubicBezTo>
                  <a:cubicBezTo>
                    <a:pt x="768" y="167"/>
                    <a:pt x="635" y="67"/>
                    <a:pt x="468" y="1"/>
                  </a:cubicBez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5"/>
            <p:cNvSpPr/>
            <p:nvPr/>
          </p:nvSpPr>
          <p:spPr>
            <a:xfrm>
              <a:off x="4389477" y="3358682"/>
              <a:ext cx="333709" cy="464850"/>
            </a:xfrm>
            <a:custGeom>
              <a:avLst/>
              <a:gdLst/>
              <a:ahLst/>
              <a:cxnLst/>
              <a:rect l="l" t="t" r="r" b="b"/>
              <a:pathLst>
                <a:path w="2336" h="3254" extrusionOk="0">
                  <a:moveTo>
                    <a:pt x="1969" y="0"/>
                  </a:moveTo>
                  <a:cubicBezTo>
                    <a:pt x="1898" y="0"/>
                    <a:pt x="1827" y="26"/>
                    <a:pt x="1769" y="85"/>
                  </a:cubicBezTo>
                  <a:cubicBezTo>
                    <a:pt x="1735" y="85"/>
                    <a:pt x="935" y="785"/>
                    <a:pt x="468" y="1820"/>
                  </a:cubicBezTo>
                  <a:cubicBezTo>
                    <a:pt x="268" y="2220"/>
                    <a:pt x="134" y="2687"/>
                    <a:pt x="1" y="3120"/>
                  </a:cubicBezTo>
                  <a:lnTo>
                    <a:pt x="134" y="3120"/>
                  </a:lnTo>
                  <a:cubicBezTo>
                    <a:pt x="301" y="3154"/>
                    <a:pt x="468" y="3187"/>
                    <a:pt x="634" y="3254"/>
                  </a:cubicBezTo>
                  <a:cubicBezTo>
                    <a:pt x="735" y="2887"/>
                    <a:pt x="868" y="2453"/>
                    <a:pt x="1035" y="2086"/>
                  </a:cubicBezTo>
                  <a:cubicBezTo>
                    <a:pt x="1468" y="1152"/>
                    <a:pt x="2169" y="552"/>
                    <a:pt x="2169" y="552"/>
                  </a:cubicBezTo>
                  <a:cubicBezTo>
                    <a:pt x="2302" y="452"/>
                    <a:pt x="2336" y="252"/>
                    <a:pt x="2202" y="118"/>
                  </a:cubicBezTo>
                  <a:cubicBezTo>
                    <a:pt x="2146" y="43"/>
                    <a:pt x="2058" y="0"/>
                    <a:pt x="1969" y="0"/>
                  </a:cubicBezTo>
                  <a:close/>
                </a:path>
              </a:pathLst>
            </a:custGeom>
            <a:solidFill>
              <a:srgbClr val="802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5"/>
            <p:cNvSpPr/>
            <p:nvPr/>
          </p:nvSpPr>
          <p:spPr>
            <a:xfrm>
              <a:off x="4546756" y="3289684"/>
              <a:ext cx="170615" cy="600562"/>
            </a:xfrm>
            <a:custGeom>
              <a:avLst/>
              <a:gdLst/>
              <a:ahLst/>
              <a:cxnLst/>
              <a:rect l="l" t="t" r="r" b="b"/>
              <a:pathLst>
                <a:path w="1535" h="4204" extrusionOk="0">
                  <a:moveTo>
                    <a:pt x="801" y="1"/>
                  </a:moveTo>
                  <a:lnTo>
                    <a:pt x="534" y="268"/>
                  </a:lnTo>
                  <a:cubicBezTo>
                    <a:pt x="534" y="268"/>
                    <a:pt x="1068" y="868"/>
                    <a:pt x="1135" y="1769"/>
                  </a:cubicBezTo>
                  <a:cubicBezTo>
                    <a:pt x="1168" y="2636"/>
                    <a:pt x="34" y="3937"/>
                    <a:pt x="0" y="3937"/>
                  </a:cubicBezTo>
                  <a:lnTo>
                    <a:pt x="267" y="4204"/>
                  </a:lnTo>
                  <a:cubicBezTo>
                    <a:pt x="334" y="4137"/>
                    <a:pt x="1535" y="2770"/>
                    <a:pt x="1468" y="1735"/>
                  </a:cubicBezTo>
                  <a:cubicBezTo>
                    <a:pt x="1435" y="735"/>
                    <a:pt x="801" y="34"/>
                    <a:pt x="801" y="1"/>
                  </a:cubicBezTo>
                  <a:close/>
                </a:path>
              </a:pathLst>
            </a:custGeom>
            <a:solidFill>
              <a:srgbClr val="D85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9" name="Google Shape;1889;p85"/>
          <p:cNvGrpSpPr/>
          <p:nvPr/>
        </p:nvGrpSpPr>
        <p:grpSpPr>
          <a:xfrm>
            <a:off x="417435" y="237007"/>
            <a:ext cx="591604" cy="615737"/>
            <a:chOff x="5593285" y="1262634"/>
            <a:chExt cx="1852814" cy="1928398"/>
          </a:xfrm>
        </p:grpSpPr>
        <p:sp>
          <p:nvSpPr>
            <p:cNvPr id="1890" name="Google Shape;1890;p85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avLst/>
              <a:gdLst/>
              <a:ahLst/>
              <a:cxnLst/>
              <a:rect l="l" t="t" r="r" b="b"/>
              <a:pathLst>
                <a:path w="18178" h="30944" extrusionOk="0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5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avLst/>
              <a:gdLst/>
              <a:ahLst/>
              <a:cxnLst/>
              <a:rect l="l" t="t" r="r" b="b"/>
              <a:pathLst>
                <a:path w="36385" h="21126" extrusionOk="0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85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avLst/>
              <a:gdLst/>
              <a:ahLst/>
              <a:cxnLst/>
              <a:rect l="l" t="t" r="r" b="b"/>
              <a:pathLst>
                <a:path w="18208" h="31430" extrusionOk="0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5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avLst/>
              <a:gdLst/>
              <a:ahLst/>
              <a:cxnLst/>
              <a:rect l="l" t="t" r="r" b="b"/>
              <a:pathLst>
                <a:path w="2190" h="3953" extrusionOk="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5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avLst/>
              <a:gdLst/>
              <a:ahLst/>
              <a:cxnLst/>
              <a:rect l="l" t="t" r="r" b="b"/>
              <a:pathLst>
                <a:path w="3436" h="3891" extrusionOk="0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5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avLst/>
              <a:gdLst/>
              <a:ahLst/>
              <a:cxnLst/>
              <a:rect l="l" t="t" r="r" b="b"/>
              <a:pathLst>
                <a:path w="2220" h="3952" extrusionOk="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5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avLst/>
              <a:gdLst/>
              <a:ahLst/>
              <a:cxnLst/>
              <a:rect l="l" t="t" r="r" b="b"/>
              <a:pathLst>
                <a:path w="3436" h="3892" extrusionOk="0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5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avLst/>
              <a:gdLst/>
              <a:ahLst/>
              <a:cxnLst/>
              <a:rect l="l" t="t" r="r" b="b"/>
              <a:pathLst>
                <a:path w="3466" h="3892" extrusionOk="0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5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avLst/>
              <a:gdLst/>
              <a:ahLst/>
              <a:cxnLst/>
              <a:rect l="l" t="t" r="r" b="b"/>
              <a:pathLst>
                <a:path w="2372" h="3936" extrusionOk="0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5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avLst/>
              <a:gdLst/>
              <a:ahLst/>
              <a:cxnLst/>
              <a:rect l="l" t="t" r="r" b="b"/>
              <a:pathLst>
                <a:path w="3557" h="3868" extrusionOk="0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5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avLst/>
              <a:gdLst/>
              <a:ahLst/>
              <a:cxnLst/>
              <a:rect l="l" t="t" r="r" b="b"/>
              <a:pathLst>
                <a:path w="2372" h="3925" extrusionOk="0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5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avLst/>
              <a:gdLst/>
              <a:ahLst/>
              <a:cxnLst/>
              <a:rect l="l" t="t" r="r" b="b"/>
              <a:pathLst>
                <a:path w="3557" h="3895" extrusionOk="0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5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avLst/>
              <a:gdLst/>
              <a:ahLst/>
              <a:cxnLst/>
              <a:rect l="l" t="t" r="r" b="b"/>
              <a:pathLst>
                <a:path w="2372" h="3939" extrusionOk="0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5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avLst/>
              <a:gdLst/>
              <a:ahLst/>
              <a:cxnLst/>
              <a:rect l="l" t="t" r="r" b="b"/>
              <a:pathLst>
                <a:path w="3557" h="3868" extrusionOk="0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5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avLst/>
              <a:gdLst/>
              <a:ahLst/>
              <a:cxnLst/>
              <a:rect l="l" t="t" r="r" b="b"/>
              <a:pathLst>
                <a:path w="2280" h="3953" extrusionOk="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5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avLst/>
              <a:gdLst/>
              <a:ahLst/>
              <a:cxnLst/>
              <a:rect l="l" t="t" r="r" b="b"/>
              <a:pathLst>
                <a:path w="3527" h="3893" extrusionOk="0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85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avLst/>
              <a:gdLst/>
              <a:ahLst/>
              <a:cxnLst/>
              <a:rect l="l" t="t" r="r" b="b"/>
              <a:pathLst>
                <a:path w="2311" h="3923" extrusionOk="0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85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avLst/>
              <a:gdLst/>
              <a:ahLst/>
              <a:cxnLst/>
              <a:rect l="l" t="t" r="r" b="b"/>
              <a:pathLst>
                <a:path w="3496" h="3862" extrusionOk="0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5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avLst/>
              <a:gdLst/>
              <a:ahLst/>
              <a:cxnLst/>
              <a:rect l="l" t="t" r="r" b="b"/>
              <a:pathLst>
                <a:path w="2311" h="3923" extrusionOk="0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5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avLst/>
              <a:gdLst/>
              <a:ahLst/>
              <a:cxnLst/>
              <a:rect l="l" t="t" r="r" b="b"/>
              <a:pathLst>
                <a:path w="3497" h="3863" extrusionOk="0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85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avLst/>
              <a:gdLst/>
              <a:ahLst/>
              <a:cxnLst/>
              <a:rect l="l" t="t" r="r" b="b"/>
              <a:pathLst>
                <a:path w="2645" h="3912" extrusionOk="0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85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avLst/>
              <a:gdLst/>
              <a:ahLst/>
              <a:cxnLst/>
              <a:rect l="l" t="t" r="r" b="b"/>
              <a:pathLst>
                <a:path w="3710" h="3869" extrusionOk="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85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avLst/>
              <a:gdLst/>
              <a:ahLst/>
              <a:cxnLst/>
              <a:rect l="l" t="t" r="r" b="b"/>
              <a:pathLst>
                <a:path w="2645" h="3942" extrusionOk="0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5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avLst/>
              <a:gdLst/>
              <a:ahLst/>
              <a:cxnLst/>
              <a:rect l="l" t="t" r="r" b="b"/>
              <a:pathLst>
                <a:path w="3709" h="3887" extrusionOk="0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5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5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5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5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5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avLst/>
              <a:gdLst/>
              <a:ahLst/>
              <a:cxnLst/>
              <a:rect l="l" t="t" r="r" b="b"/>
              <a:pathLst>
                <a:path w="3466" h="3862" extrusionOk="0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5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avLst/>
              <a:gdLst/>
              <a:ahLst/>
              <a:cxnLst/>
              <a:rect l="l" t="t" r="r" b="b"/>
              <a:pathLst>
                <a:path w="2220" h="3922" extrusionOk="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5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avLst/>
              <a:gdLst/>
              <a:ahLst/>
              <a:cxnLst/>
              <a:rect l="l" t="t" r="r" b="b"/>
              <a:pathLst>
                <a:path w="2220" h="3952" extrusionOk="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5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5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3" name="Google Shape;1923;p85"/>
          <p:cNvSpPr txBox="1"/>
          <p:nvPr/>
        </p:nvSpPr>
        <p:spPr>
          <a:xfrm>
            <a:off x="241628" y="70962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sz="1000">
              <a:solidFill>
                <a:srgbClr val="FFFF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924" name="Google Shape;1924;p85"/>
          <p:cNvSpPr/>
          <p:nvPr/>
        </p:nvSpPr>
        <p:spPr>
          <a:xfrm>
            <a:off x="7624810" y="2689867"/>
            <a:ext cx="469226" cy="394075"/>
          </a:xfrm>
          <a:custGeom>
            <a:avLst/>
            <a:gdLst/>
            <a:ahLst/>
            <a:cxnLst/>
            <a:rect l="l" t="t" r="r" b="b"/>
            <a:pathLst>
              <a:path w="17305" h="19490" extrusionOk="0">
                <a:moveTo>
                  <a:pt x="1822" y="0"/>
                </a:moveTo>
                <a:lnTo>
                  <a:pt x="16394" y="1822"/>
                </a:lnTo>
                <a:lnTo>
                  <a:pt x="17305" y="7286"/>
                </a:lnTo>
                <a:lnTo>
                  <a:pt x="6376" y="19490"/>
                </a:lnTo>
                <a:lnTo>
                  <a:pt x="0" y="4554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D85F6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25" name="Google Shape;1925;p85"/>
          <p:cNvSpPr/>
          <p:nvPr/>
        </p:nvSpPr>
        <p:spPr>
          <a:xfrm>
            <a:off x="7695148" y="1224197"/>
            <a:ext cx="145300" cy="180575"/>
          </a:xfrm>
          <a:custGeom>
            <a:avLst/>
            <a:gdLst/>
            <a:ahLst/>
            <a:cxnLst/>
            <a:rect l="l" t="t" r="r" b="b"/>
            <a:pathLst>
              <a:path w="5812" h="7223" extrusionOk="0">
                <a:moveTo>
                  <a:pt x="1030" y="323"/>
                </a:moveTo>
                <a:cubicBezTo>
                  <a:pt x="237" y="1079"/>
                  <a:pt x="-235" y="4017"/>
                  <a:pt x="120" y="5166"/>
                </a:cubicBezTo>
                <a:cubicBezTo>
                  <a:pt x="475" y="6316"/>
                  <a:pt x="2215" y="7153"/>
                  <a:pt x="3159" y="7220"/>
                </a:cubicBezTo>
                <a:cubicBezTo>
                  <a:pt x="4103" y="7288"/>
                  <a:pt x="5556" y="6184"/>
                  <a:pt x="5785" y="5571"/>
                </a:cubicBezTo>
                <a:cubicBezTo>
                  <a:pt x="6014" y="4958"/>
                  <a:pt x="4748" y="3581"/>
                  <a:pt x="4534" y="3540"/>
                </a:cubicBezTo>
                <a:cubicBezTo>
                  <a:pt x="4320" y="3499"/>
                  <a:pt x="4806" y="4971"/>
                  <a:pt x="4502" y="5327"/>
                </a:cubicBezTo>
                <a:cubicBezTo>
                  <a:pt x="4198" y="5683"/>
                  <a:pt x="3185" y="5920"/>
                  <a:pt x="2708" y="5674"/>
                </a:cubicBezTo>
                <a:cubicBezTo>
                  <a:pt x="2232" y="5428"/>
                  <a:pt x="1610" y="4449"/>
                  <a:pt x="1643" y="3850"/>
                </a:cubicBezTo>
                <a:cubicBezTo>
                  <a:pt x="1676" y="3251"/>
                  <a:pt x="2366" y="2618"/>
                  <a:pt x="2906" y="2081"/>
                </a:cubicBezTo>
                <a:cubicBezTo>
                  <a:pt x="3446" y="1544"/>
                  <a:pt x="5194" y="922"/>
                  <a:pt x="4881" y="629"/>
                </a:cubicBezTo>
                <a:cubicBezTo>
                  <a:pt x="4568" y="336"/>
                  <a:pt x="1824" y="-433"/>
                  <a:pt x="1030" y="323"/>
                </a:cubicBezTo>
                <a:close/>
              </a:path>
            </a:pathLst>
          </a:custGeom>
          <a:solidFill>
            <a:srgbClr val="062647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26" name="Google Shape;1926;p85">
            <a:hlinkClick r:id="rId3" action="ppaction://hlinksldjump"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7F6A8F-E930-C647-0207-E9B0323B45EC}"/>
              </a:ext>
            </a:extLst>
          </p:cNvPr>
          <p:cNvSpPr/>
          <p:nvPr/>
        </p:nvSpPr>
        <p:spPr>
          <a:xfrm>
            <a:off x="1099263" y="525271"/>
            <a:ext cx="5086255" cy="45055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C7F26C-9E66-F5AC-7784-1B924383C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416" y="1090021"/>
            <a:ext cx="4943995" cy="33967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92"/>
          <p:cNvSpPr txBox="1">
            <a:spLocks noGrp="1"/>
          </p:cNvSpPr>
          <p:nvPr>
            <p:ph type="title"/>
          </p:nvPr>
        </p:nvSpPr>
        <p:spPr>
          <a:xfrm>
            <a:off x="6038480" y="1914463"/>
            <a:ext cx="23856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3</a:t>
            </a:r>
            <a:endParaRPr/>
          </a:p>
        </p:txBody>
      </p:sp>
      <p:sp>
        <p:nvSpPr>
          <p:cNvPr id="2202" name="Google Shape;2202;p92"/>
          <p:cNvSpPr txBox="1">
            <a:spLocks noGrp="1"/>
          </p:cNvSpPr>
          <p:nvPr>
            <p:ph type="title" idx="2"/>
          </p:nvPr>
        </p:nvSpPr>
        <p:spPr>
          <a:xfrm>
            <a:off x="3721350" y="1878300"/>
            <a:ext cx="2024700" cy="13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03" name="Google Shape;2203;p92"/>
          <p:cNvSpPr txBox="1">
            <a:spLocks noGrp="1"/>
          </p:cNvSpPr>
          <p:nvPr>
            <p:ph type="subTitle" idx="1"/>
          </p:nvPr>
        </p:nvSpPr>
        <p:spPr>
          <a:xfrm>
            <a:off x="6032400" y="2526438"/>
            <a:ext cx="23913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Jira?</a:t>
            </a:r>
            <a:endParaRPr dirty="0"/>
          </a:p>
        </p:txBody>
      </p:sp>
      <p:sp>
        <p:nvSpPr>
          <p:cNvPr id="2204" name="Google Shape;2204;p92"/>
          <p:cNvSpPr/>
          <p:nvPr/>
        </p:nvSpPr>
        <p:spPr>
          <a:xfrm rot="-1800276">
            <a:off x="421347" y="1348778"/>
            <a:ext cx="3193357" cy="305787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837260"/>
                </a:solidFill>
                <a:latin typeface="Lilita One"/>
                <a:ea typeface="Lilita One"/>
                <a:cs typeface="Lilita One"/>
                <a:sym typeface="Lilita One"/>
              </a:rPr>
              <a:t>Jira</a:t>
            </a:r>
            <a:endParaRPr sz="3500" dirty="0">
              <a:solidFill>
                <a:srgbClr val="837260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grpSp>
        <p:nvGrpSpPr>
          <p:cNvPr id="2205" name="Google Shape;2205;p92"/>
          <p:cNvGrpSpPr/>
          <p:nvPr/>
        </p:nvGrpSpPr>
        <p:grpSpPr>
          <a:xfrm>
            <a:off x="417435" y="237007"/>
            <a:ext cx="591604" cy="615737"/>
            <a:chOff x="5593285" y="1262634"/>
            <a:chExt cx="1852814" cy="1928398"/>
          </a:xfrm>
        </p:grpSpPr>
        <p:sp>
          <p:nvSpPr>
            <p:cNvPr id="2206" name="Google Shape;2206;p92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avLst/>
              <a:gdLst/>
              <a:ahLst/>
              <a:cxnLst/>
              <a:rect l="l" t="t" r="r" b="b"/>
              <a:pathLst>
                <a:path w="18178" h="30944" extrusionOk="0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92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avLst/>
              <a:gdLst/>
              <a:ahLst/>
              <a:cxnLst/>
              <a:rect l="l" t="t" r="r" b="b"/>
              <a:pathLst>
                <a:path w="36385" h="21126" extrusionOk="0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92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avLst/>
              <a:gdLst/>
              <a:ahLst/>
              <a:cxnLst/>
              <a:rect l="l" t="t" r="r" b="b"/>
              <a:pathLst>
                <a:path w="18208" h="31430" extrusionOk="0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92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avLst/>
              <a:gdLst/>
              <a:ahLst/>
              <a:cxnLst/>
              <a:rect l="l" t="t" r="r" b="b"/>
              <a:pathLst>
                <a:path w="2190" h="3953" extrusionOk="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92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avLst/>
              <a:gdLst/>
              <a:ahLst/>
              <a:cxnLst/>
              <a:rect l="l" t="t" r="r" b="b"/>
              <a:pathLst>
                <a:path w="3436" h="3891" extrusionOk="0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92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avLst/>
              <a:gdLst/>
              <a:ahLst/>
              <a:cxnLst/>
              <a:rect l="l" t="t" r="r" b="b"/>
              <a:pathLst>
                <a:path w="2220" h="3952" extrusionOk="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92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avLst/>
              <a:gdLst/>
              <a:ahLst/>
              <a:cxnLst/>
              <a:rect l="l" t="t" r="r" b="b"/>
              <a:pathLst>
                <a:path w="3436" h="3892" extrusionOk="0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92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avLst/>
              <a:gdLst/>
              <a:ahLst/>
              <a:cxnLst/>
              <a:rect l="l" t="t" r="r" b="b"/>
              <a:pathLst>
                <a:path w="3466" h="3892" extrusionOk="0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92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avLst/>
              <a:gdLst/>
              <a:ahLst/>
              <a:cxnLst/>
              <a:rect l="l" t="t" r="r" b="b"/>
              <a:pathLst>
                <a:path w="2372" h="3936" extrusionOk="0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92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avLst/>
              <a:gdLst/>
              <a:ahLst/>
              <a:cxnLst/>
              <a:rect l="l" t="t" r="r" b="b"/>
              <a:pathLst>
                <a:path w="3557" h="3868" extrusionOk="0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92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avLst/>
              <a:gdLst/>
              <a:ahLst/>
              <a:cxnLst/>
              <a:rect l="l" t="t" r="r" b="b"/>
              <a:pathLst>
                <a:path w="2372" h="3925" extrusionOk="0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92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avLst/>
              <a:gdLst/>
              <a:ahLst/>
              <a:cxnLst/>
              <a:rect l="l" t="t" r="r" b="b"/>
              <a:pathLst>
                <a:path w="3557" h="3895" extrusionOk="0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92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avLst/>
              <a:gdLst/>
              <a:ahLst/>
              <a:cxnLst/>
              <a:rect l="l" t="t" r="r" b="b"/>
              <a:pathLst>
                <a:path w="2372" h="3939" extrusionOk="0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92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avLst/>
              <a:gdLst/>
              <a:ahLst/>
              <a:cxnLst/>
              <a:rect l="l" t="t" r="r" b="b"/>
              <a:pathLst>
                <a:path w="3557" h="3868" extrusionOk="0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92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avLst/>
              <a:gdLst/>
              <a:ahLst/>
              <a:cxnLst/>
              <a:rect l="l" t="t" r="r" b="b"/>
              <a:pathLst>
                <a:path w="2280" h="3953" extrusionOk="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92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avLst/>
              <a:gdLst/>
              <a:ahLst/>
              <a:cxnLst/>
              <a:rect l="l" t="t" r="r" b="b"/>
              <a:pathLst>
                <a:path w="3527" h="3893" extrusionOk="0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92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avLst/>
              <a:gdLst/>
              <a:ahLst/>
              <a:cxnLst/>
              <a:rect l="l" t="t" r="r" b="b"/>
              <a:pathLst>
                <a:path w="2311" h="3923" extrusionOk="0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92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avLst/>
              <a:gdLst/>
              <a:ahLst/>
              <a:cxnLst/>
              <a:rect l="l" t="t" r="r" b="b"/>
              <a:pathLst>
                <a:path w="3496" h="3862" extrusionOk="0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92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avLst/>
              <a:gdLst/>
              <a:ahLst/>
              <a:cxnLst/>
              <a:rect l="l" t="t" r="r" b="b"/>
              <a:pathLst>
                <a:path w="2311" h="3923" extrusionOk="0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92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avLst/>
              <a:gdLst/>
              <a:ahLst/>
              <a:cxnLst/>
              <a:rect l="l" t="t" r="r" b="b"/>
              <a:pathLst>
                <a:path w="3497" h="3863" extrusionOk="0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92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avLst/>
              <a:gdLst/>
              <a:ahLst/>
              <a:cxnLst/>
              <a:rect l="l" t="t" r="r" b="b"/>
              <a:pathLst>
                <a:path w="2645" h="3912" extrusionOk="0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92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avLst/>
              <a:gdLst/>
              <a:ahLst/>
              <a:cxnLst/>
              <a:rect l="l" t="t" r="r" b="b"/>
              <a:pathLst>
                <a:path w="3710" h="3869" extrusionOk="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92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avLst/>
              <a:gdLst/>
              <a:ahLst/>
              <a:cxnLst/>
              <a:rect l="l" t="t" r="r" b="b"/>
              <a:pathLst>
                <a:path w="2645" h="3942" extrusionOk="0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92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avLst/>
              <a:gdLst/>
              <a:ahLst/>
              <a:cxnLst/>
              <a:rect l="l" t="t" r="r" b="b"/>
              <a:pathLst>
                <a:path w="3709" h="3887" extrusionOk="0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92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92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92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92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92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avLst/>
              <a:gdLst/>
              <a:ahLst/>
              <a:cxnLst/>
              <a:rect l="l" t="t" r="r" b="b"/>
              <a:pathLst>
                <a:path w="3466" h="3862" extrusionOk="0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92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avLst/>
              <a:gdLst/>
              <a:ahLst/>
              <a:cxnLst/>
              <a:rect l="l" t="t" r="r" b="b"/>
              <a:pathLst>
                <a:path w="2220" h="3922" extrusionOk="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92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avLst/>
              <a:gdLst/>
              <a:ahLst/>
              <a:cxnLst/>
              <a:rect l="l" t="t" r="r" b="b"/>
              <a:pathLst>
                <a:path w="2220" h="3952" extrusionOk="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92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92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9" name="Google Shape;2239;p92"/>
          <p:cNvSpPr txBox="1"/>
          <p:nvPr/>
        </p:nvSpPr>
        <p:spPr>
          <a:xfrm>
            <a:off x="241628" y="70962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sz="1000">
              <a:solidFill>
                <a:srgbClr val="FFFF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240" name="Google Shape;2240;p92">
            <a:hlinkClick r:id="rId3" action="ppaction://hlinksldjump"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86"/>
          <p:cNvSpPr txBox="1">
            <a:spLocks noGrp="1"/>
          </p:cNvSpPr>
          <p:nvPr>
            <p:ph type="title"/>
          </p:nvPr>
        </p:nvSpPr>
        <p:spPr>
          <a:xfrm>
            <a:off x="750165" y="308714"/>
            <a:ext cx="76917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Jira</a:t>
            </a:r>
            <a:endParaRPr dirty="0"/>
          </a:p>
        </p:txBody>
      </p:sp>
      <p:sp>
        <p:nvSpPr>
          <p:cNvPr id="1932" name="Google Shape;1932;p86"/>
          <p:cNvSpPr txBox="1">
            <a:spLocks noGrp="1"/>
          </p:cNvSpPr>
          <p:nvPr>
            <p:ph type="body" idx="1"/>
          </p:nvPr>
        </p:nvSpPr>
        <p:spPr>
          <a:xfrm>
            <a:off x="1197500" y="2876550"/>
            <a:ext cx="2645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 is the smallest planet in the Solar System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3" name="Google Shape;1933;p86"/>
          <p:cNvSpPr txBox="1">
            <a:spLocks noGrp="1"/>
          </p:cNvSpPr>
          <p:nvPr>
            <p:ph type="body" idx="2"/>
          </p:nvPr>
        </p:nvSpPr>
        <p:spPr>
          <a:xfrm>
            <a:off x="5303800" y="2876550"/>
            <a:ext cx="26427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in the Solar 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34" name="Google Shape;1934;p86"/>
          <p:cNvSpPr txBox="1">
            <a:spLocks noGrp="1"/>
          </p:cNvSpPr>
          <p:nvPr>
            <p:ph type="subTitle" idx="3"/>
          </p:nvPr>
        </p:nvSpPr>
        <p:spPr>
          <a:xfrm>
            <a:off x="890625" y="2219325"/>
            <a:ext cx="30765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Power? </a:t>
            </a:r>
            <a:endParaRPr dirty="0"/>
          </a:p>
        </p:txBody>
      </p:sp>
      <p:sp>
        <p:nvSpPr>
          <p:cNvPr id="1935" name="Google Shape;1935;p86"/>
          <p:cNvSpPr txBox="1">
            <a:spLocks noGrp="1"/>
          </p:cNvSpPr>
          <p:nvPr>
            <p:ph type="subTitle" idx="4"/>
          </p:nvPr>
        </p:nvSpPr>
        <p:spPr>
          <a:xfrm>
            <a:off x="5100675" y="2190750"/>
            <a:ext cx="3152700" cy="5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Velocity?</a:t>
            </a:r>
            <a:endParaRPr/>
          </a:p>
        </p:txBody>
      </p:sp>
      <p:grpSp>
        <p:nvGrpSpPr>
          <p:cNvPr id="1936" name="Google Shape;1936;p86"/>
          <p:cNvGrpSpPr/>
          <p:nvPr/>
        </p:nvGrpSpPr>
        <p:grpSpPr>
          <a:xfrm>
            <a:off x="417435" y="237007"/>
            <a:ext cx="591604" cy="615737"/>
            <a:chOff x="5593285" y="1262634"/>
            <a:chExt cx="1852814" cy="1928398"/>
          </a:xfrm>
        </p:grpSpPr>
        <p:sp>
          <p:nvSpPr>
            <p:cNvPr id="1937" name="Google Shape;1937;p86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avLst/>
              <a:gdLst/>
              <a:ahLst/>
              <a:cxnLst/>
              <a:rect l="l" t="t" r="r" b="b"/>
              <a:pathLst>
                <a:path w="18178" h="30944" extrusionOk="0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6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avLst/>
              <a:gdLst/>
              <a:ahLst/>
              <a:cxnLst/>
              <a:rect l="l" t="t" r="r" b="b"/>
              <a:pathLst>
                <a:path w="36385" h="21126" extrusionOk="0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6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avLst/>
              <a:gdLst/>
              <a:ahLst/>
              <a:cxnLst/>
              <a:rect l="l" t="t" r="r" b="b"/>
              <a:pathLst>
                <a:path w="18208" h="31430" extrusionOk="0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6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avLst/>
              <a:gdLst/>
              <a:ahLst/>
              <a:cxnLst/>
              <a:rect l="l" t="t" r="r" b="b"/>
              <a:pathLst>
                <a:path w="2190" h="3953" extrusionOk="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6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avLst/>
              <a:gdLst/>
              <a:ahLst/>
              <a:cxnLst/>
              <a:rect l="l" t="t" r="r" b="b"/>
              <a:pathLst>
                <a:path w="3436" h="3891" extrusionOk="0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6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avLst/>
              <a:gdLst/>
              <a:ahLst/>
              <a:cxnLst/>
              <a:rect l="l" t="t" r="r" b="b"/>
              <a:pathLst>
                <a:path w="2220" h="3952" extrusionOk="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6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avLst/>
              <a:gdLst/>
              <a:ahLst/>
              <a:cxnLst/>
              <a:rect l="l" t="t" r="r" b="b"/>
              <a:pathLst>
                <a:path w="3436" h="3892" extrusionOk="0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6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avLst/>
              <a:gdLst/>
              <a:ahLst/>
              <a:cxnLst/>
              <a:rect l="l" t="t" r="r" b="b"/>
              <a:pathLst>
                <a:path w="3466" h="3892" extrusionOk="0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6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avLst/>
              <a:gdLst/>
              <a:ahLst/>
              <a:cxnLst/>
              <a:rect l="l" t="t" r="r" b="b"/>
              <a:pathLst>
                <a:path w="2372" h="3936" extrusionOk="0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6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avLst/>
              <a:gdLst/>
              <a:ahLst/>
              <a:cxnLst/>
              <a:rect l="l" t="t" r="r" b="b"/>
              <a:pathLst>
                <a:path w="3557" h="3868" extrusionOk="0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6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avLst/>
              <a:gdLst/>
              <a:ahLst/>
              <a:cxnLst/>
              <a:rect l="l" t="t" r="r" b="b"/>
              <a:pathLst>
                <a:path w="2372" h="3925" extrusionOk="0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6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avLst/>
              <a:gdLst/>
              <a:ahLst/>
              <a:cxnLst/>
              <a:rect l="l" t="t" r="r" b="b"/>
              <a:pathLst>
                <a:path w="3557" h="3895" extrusionOk="0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6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avLst/>
              <a:gdLst/>
              <a:ahLst/>
              <a:cxnLst/>
              <a:rect l="l" t="t" r="r" b="b"/>
              <a:pathLst>
                <a:path w="2372" h="3939" extrusionOk="0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6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avLst/>
              <a:gdLst/>
              <a:ahLst/>
              <a:cxnLst/>
              <a:rect l="l" t="t" r="r" b="b"/>
              <a:pathLst>
                <a:path w="3557" h="3868" extrusionOk="0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6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avLst/>
              <a:gdLst/>
              <a:ahLst/>
              <a:cxnLst/>
              <a:rect l="l" t="t" r="r" b="b"/>
              <a:pathLst>
                <a:path w="2280" h="3953" extrusionOk="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6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avLst/>
              <a:gdLst/>
              <a:ahLst/>
              <a:cxnLst/>
              <a:rect l="l" t="t" r="r" b="b"/>
              <a:pathLst>
                <a:path w="3527" h="3893" extrusionOk="0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6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avLst/>
              <a:gdLst/>
              <a:ahLst/>
              <a:cxnLst/>
              <a:rect l="l" t="t" r="r" b="b"/>
              <a:pathLst>
                <a:path w="2311" h="3923" extrusionOk="0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6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avLst/>
              <a:gdLst/>
              <a:ahLst/>
              <a:cxnLst/>
              <a:rect l="l" t="t" r="r" b="b"/>
              <a:pathLst>
                <a:path w="3496" h="3862" extrusionOk="0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6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avLst/>
              <a:gdLst/>
              <a:ahLst/>
              <a:cxnLst/>
              <a:rect l="l" t="t" r="r" b="b"/>
              <a:pathLst>
                <a:path w="2311" h="3923" extrusionOk="0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6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avLst/>
              <a:gdLst/>
              <a:ahLst/>
              <a:cxnLst/>
              <a:rect l="l" t="t" r="r" b="b"/>
              <a:pathLst>
                <a:path w="3497" h="3863" extrusionOk="0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6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avLst/>
              <a:gdLst/>
              <a:ahLst/>
              <a:cxnLst/>
              <a:rect l="l" t="t" r="r" b="b"/>
              <a:pathLst>
                <a:path w="2645" h="3912" extrusionOk="0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6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avLst/>
              <a:gdLst/>
              <a:ahLst/>
              <a:cxnLst/>
              <a:rect l="l" t="t" r="r" b="b"/>
              <a:pathLst>
                <a:path w="3710" h="3869" extrusionOk="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6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avLst/>
              <a:gdLst/>
              <a:ahLst/>
              <a:cxnLst/>
              <a:rect l="l" t="t" r="r" b="b"/>
              <a:pathLst>
                <a:path w="2645" h="3942" extrusionOk="0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6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avLst/>
              <a:gdLst/>
              <a:ahLst/>
              <a:cxnLst/>
              <a:rect l="l" t="t" r="r" b="b"/>
              <a:pathLst>
                <a:path w="3709" h="3887" extrusionOk="0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6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86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86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6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6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avLst/>
              <a:gdLst/>
              <a:ahLst/>
              <a:cxnLst/>
              <a:rect l="l" t="t" r="r" b="b"/>
              <a:pathLst>
                <a:path w="3466" h="3862" extrusionOk="0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6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avLst/>
              <a:gdLst/>
              <a:ahLst/>
              <a:cxnLst/>
              <a:rect l="l" t="t" r="r" b="b"/>
              <a:pathLst>
                <a:path w="2220" h="3922" extrusionOk="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6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avLst/>
              <a:gdLst/>
              <a:ahLst/>
              <a:cxnLst/>
              <a:rect l="l" t="t" r="r" b="b"/>
              <a:pathLst>
                <a:path w="2220" h="3952" extrusionOk="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6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6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0" name="Google Shape;1970;p86"/>
          <p:cNvSpPr txBox="1"/>
          <p:nvPr/>
        </p:nvSpPr>
        <p:spPr>
          <a:xfrm>
            <a:off x="241628" y="70962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sz="1000">
              <a:solidFill>
                <a:srgbClr val="FFFF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971" name="Google Shape;1971;p86">
            <a:hlinkClick r:id="rId3" action="ppaction://hlinksldjump"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98F5E5-3410-42E4-EF43-15D13A66D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286" y="899821"/>
            <a:ext cx="7295361" cy="3778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96"/>
          <p:cNvSpPr txBox="1">
            <a:spLocks noGrp="1"/>
          </p:cNvSpPr>
          <p:nvPr>
            <p:ph type="title"/>
          </p:nvPr>
        </p:nvSpPr>
        <p:spPr>
          <a:xfrm>
            <a:off x="6038480" y="1914463"/>
            <a:ext cx="23856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4</a:t>
            </a:r>
            <a:endParaRPr/>
          </a:p>
        </p:txBody>
      </p:sp>
      <p:sp>
        <p:nvSpPr>
          <p:cNvPr id="2394" name="Google Shape;2394;p96"/>
          <p:cNvSpPr txBox="1">
            <a:spLocks noGrp="1"/>
          </p:cNvSpPr>
          <p:nvPr>
            <p:ph type="title" idx="2"/>
          </p:nvPr>
        </p:nvSpPr>
        <p:spPr>
          <a:xfrm>
            <a:off x="3721350" y="1878300"/>
            <a:ext cx="2024700" cy="13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95" name="Google Shape;2395;p96"/>
          <p:cNvSpPr txBox="1">
            <a:spLocks noGrp="1"/>
          </p:cNvSpPr>
          <p:nvPr>
            <p:ph type="subTitle" idx="1"/>
          </p:nvPr>
        </p:nvSpPr>
        <p:spPr>
          <a:xfrm>
            <a:off x="6032400" y="2526438"/>
            <a:ext cx="23913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your product look like?</a:t>
            </a:r>
            <a:endParaRPr dirty="0"/>
          </a:p>
        </p:txBody>
      </p:sp>
      <p:sp>
        <p:nvSpPr>
          <p:cNvPr id="2396" name="Google Shape;2396;p96"/>
          <p:cNvSpPr/>
          <p:nvPr/>
        </p:nvSpPr>
        <p:spPr>
          <a:xfrm rot="-1800380">
            <a:off x="627619" y="1290097"/>
            <a:ext cx="2805062" cy="2805062"/>
          </a:xfrm>
          <a:prstGeom prst="roundRect">
            <a:avLst>
              <a:gd name="adj" fmla="val 16667"/>
            </a:avLst>
          </a:prstGeom>
          <a:solidFill>
            <a:srgbClr val="5081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Product</a:t>
            </a:r>
            <a:endParaRPr sz="3500" dirty="0">
              <a:solidFill>
                <a:srgbClr val="CEEB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grpSp>
        <p:nvGrpSpPr>
          <p:cNvPr id="2397" name="Google Shape;2397;p96"/>
          <p:cNvGrpSpPr/>
          <p:nvPr/>
        </p:nvGrpSpPr>
        <p:grpSpPr>
          <a:xfrm>
            <a:off x="417435" y="237007"/>
            <a:ext cx="591604" cy="615737"/>
            <a:chOff x="5593285" y="1262634"/>
            <a:chExt cx="1852814" cy="1928398"/>
          </a:xfrm>
        </p:grpSpPr>
        <p:sp>
          <p:nvSpPr>
            <p:cNvPr id="2398" name="Google Shape;2398;p96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avLst/>
              <a:gdLst/>
              <a:ahLst/>
              <a:cxnLst/>
              <a:rect l="l" t="t" r="r" b="b"/>
              <a:pathLst>
                <a:path w="18178" h="30944" extrusionOk="0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96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avLst/>
              <a:gdLst/>
              <a:ahLst/>
              <a:cxnLst/>
              <a:rect l="l" t="t" r="r" b="b"/>
              <a:pathLst>
                <a:path w="36385" h="21126" extrusionOk="0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96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avLst/>
              <a:gdLst/>
              <a:ahLst/>
              <a:cxnLst/>
              <a:rect l="l" t="t" r="r" b="b"/>
              <a:pathLst>
                <a:path w="18208" h="31430" extrusionOk="0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96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avLst/>
              <a:gdLst/>
              <a:ahLst/>
              <a:cxnLst/>
              <a:rect l="l" t="t" r="r" b="b"/>
              <a:pathLst>
                <a:path w="2190" h="3953" extrusionOk="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96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avLst/>
              <a:gdLst/>
              <a:ahLst/>
              <a:cxnLst/>
              <a:rect l="l" t="t" r="r" b="b"/>
              <a:pathLst>
                <a:path w="3436" h="3891" extrusionOk="0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96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avLst/>
              <a:gdLst/>
              <a:ahLst/>
              <a:cxnLst/>
              <a:rect l="l" t="t" r="r" b="b"/>
              <a:pathLst>
                <a:path w="2220" h="3952" extrusionOk="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96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avLst/>
              <a:gdLst/>
              <a:ahLst/>
              <a:cxnLst/>
              <a:rect l="l" t="t" r="r" b="b"/>
              <a:pathLst>
                <a:path w="3436" h="3892" extrusionOk="0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96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avLst/>
              <a:gdLst/>
              <a:ahLst/>
              <a:cxnLst/>
              <a:rect l="l" t="t" r="r" b="b"/>
              <a:pathLst>
                <a:path w="3466" h="3892" extrusionOk="0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96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avLst/>
              <a:gdLst/>
              <a:ahLst/>
              <a:cxnLst/>
              <a:rect l="l" t="t" r="r" b="b"/>
              <a:pathLst>
                <a:path w="2372" h="3936" extrusionOk="0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96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avLst/>
              <a:gdLst/>
              <a:ahLst/>
              <a:cxnLst/>
              <a:rect l="l" t="t" r="r" b="b"/>
              <a:pathLst>
                <a:path w="3557" h="3868" extrusionOk="0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96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avLst/>
              <a:gdLst/>
              <a:ahLst/>
              <a:cxnLst/>
              <a:rect l="l" t="t" r="r" b="b"/>
              <a:pathLst>
                <a:path w="2372" h="3925" extrusionOk="0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96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avLst/>
              <a:gdLst/>
              <a:ahLst/>
              <a:cxnLst/>
              <a:rect l="l" t="t" r="r" b="b"/>
              <a:pathLst>
                <a:path w="3557" h="3895" extrusionOk="0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96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avLst/>
              <a:gdLst/>
              <a:ahLst/>
              <a:cxnLst/>
              <a:rect l="l" t="t" r="r" b="b"/>
              <a:pathLst>
                <a:path w="2372" h="3939" extrusionOk="0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96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avLst/>
              <a:gdLst/>
              <a:ahLst/>
              <a:cxnLst/>
              <a:rect l="l" t="t" r="r" b="b"/>
              <a:pathLst>
                <a:path w="3557" h="3868" extrusionOk="0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96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avLst/>
              <a:gdLst/>
              <a:ahLst/>
              <a:cxnLst/>
              <a:rect l="l" t="t" r="r" b="b"/>
              <a:pathLst>
                <a:path w="2280" h="3953" extrusionOk="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96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avLst/>
              <a:gdLst/>
              <a:ahLst/>
              <a:cxnLst/>
              <a:rect l="l" t="t" r="r" b="b"/>
              <a:pathLst>
                <a:path w="3527" h="3893" extrusionOk="0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96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avLst/>
              <a:gdLst/>
              <a:ahLst/>
              <a:cxnLst/>
              <a:rect l="l" t="t" r="r" b="b"/>
              <a:pathLst>
                <a:path w="2311" h="3923" extrusionOk="0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96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avLst/>
              <a:gdLst/>
              <a:ahLst/>
              <a:cxnLst/>
              <a:rect l="l" t="t" r="r" b="b"/>
              <a:pathLst>
                <a:path w="3496" h="3862" extrusionOk="0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96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avLst/>
              <a:gdLst/>
              <a:ahLst/>
              <a:cxnLst/>
              <a:rect l="l" t="t" r="r" b="b"/>
              <a:pathLst>
                <a:path w="2311" h="3923" extrusionOk="0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96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avLst/>
              <a:gdLst/>
              <a:ahLst/>
              <a:cxnLst/>
              <a:rect l="l" t="t" r="r" b="b"/>
              <a:pathLst>
                <a:path w="3497" h="3863" extrusionOk="0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96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avLst/>
              <a:gdLst/>
              <a:ahLst/>
              <a:cxnLst/>
              <a:rect l="l" t="t" r="r" b="b"/>
              <a:pathLst>
                <a:path w="2645" h="3912" extrusionOk="0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96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avLst/>
              <a:gdLst/>
              <a:ahLst/>
              <a:cxnLst/>
              <a:rect l="l" t="t" r="r" b="b"/>
              <a:pathLst>
                <a:path w="3710" h="3869" extrusionOk="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96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avLst/>
              <a:gdLst/>
              <a:ahLst/>
              <a:cxnLst/>
              <a:rect l="l" t="t" r="r" b="b"/>
              <a:pathLst>
                <a:path w="2645" h="3942" extrusionOk="0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96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avLst/>
              <a:gdLst/>
              <a:ahLst/>
              <a:cxnLst/>
              <a:rect l="l" t="t" r="r" b="b"/>
              <a:pathLst>
                <a:path w="3709" h="3887" extrusionOk="0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96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96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96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96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96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avLst/>
              <a:gdLst/>
              <a:ahLst/>
              <a:cxnLst/>
              <a:rect l="l" t="t" r="r" b="b"/>
              <a:pathLst>
                <a:path w="3466" h="3862" extrusionOk="0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96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avLst/>
              <a:gdLst/>
              <a:ahLst/>
              <a:cxnLst/>
              <a:rect l="l" t="t" r="r" b="b"/>
              <a:pathLst>
                <a:path w="2220" h="3922" extrusionOk="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96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avLst/>
              <a:gdLst/>
              <a:ahLst/>
              <a:cxnLst/>
              <a:rect l="l" t="t" r="r" b="b"/>
              <a:pathLst>
                <a:path w="2220" h="3952" extrusionOk="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96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avLst/>
              <a:gdLst/>
              <a:ahLst/>
              <a:cxnLst/>
              <a:rect l="l" t="t" r="r" b="b"/>
              <a:pathLst>
                <a:path w="2645" h="3941" extrusionOk="0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96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avLst/>
              <a:gdLst/>
              <a:ahLst/>
              <a:cxnLst/>
              <a:rect l="l" t="t" r="r" b="b"/>
              <a:pathLst>
                <a:path w="3740" h="3887" extrusionOk="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1" name="Google Shape;2431;p96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2733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sz="1000">
              <a:solidFill>
                <a:srgbClr val="802733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432" name="Google Shape;2432;p96">
            <a:hlinkClick r:id="rId3" action="ppaction://hlinksldjump"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ces Games for Class by Slidesgo">
  <a:themeElements>
    <a:clrScheme name="Simple Light">
      <a:dk1>
        <a:srgbClr val="CEEBFF"/>
      </a:dk1>
      <a:lt1>
        <a:srgbClr val="5081B1"/>
      </a:lt1>
      <a:dk2>
        <a:srgbClr val="D85F6F"/>
      </a:dk2>
      <a:lt2>
        <a:srgbClr val="E0CFBC"/>
      </a:lt2>
      <a:accent1>
        <a:srgbClr val="FFFFFF"/>
      </a:accent1>
      <a:accent2>
        <a:srgbClr val="802733"/>
      </a:accent2>
      <a:accent3>
        <a:srgbClr val="AFD4EE"/>
      </a:accent3>
      <a:accent4>
        <a:srgbClr val="37618A"/>
      </a:accent4>
      <a:accent5>
        <a:srgbClr val="062647"/>
      </a:accent5>
      <a:accent6>
        <a:srgbClr val="D1576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ces Games for Class ">
  <a:themeElements>
    <a:clrScheme name="Simple Light">
      <a:dk1>
        <a:srgbClr val="CEEBFF"/>
      </a:dk1>
      <a:lt1>
        <a:srgbClr val="5081B1"/>
      </a:lt1>
      <a:dk2>
        <a:srgbClr val="D85F6F"/>
      </a:dk2>
      <a:lt2>
        <a:srgbClr val="E0CFBC"/>
      </a:lt2>
      <a:accent1>
        <a:srgbClr val="FFFFFF"/>
      </a:accent1>
      <a:accent2>
        <a:srgbClr val="802733"/>
      </a:accent2>
      <a:accent3>
        <a:srgbClr val="AFD4EE"/>
      </a:accent3>
      <a:accent4>
        <a:srgbClr val="37618A"/>
      </a:accent4>
      <a:accent5>
        <a:srgbClr val="062647"/>
      </a:accent5>
      <a:accent6>
        <a:srgbClr val="D1576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224</Words>
  <Application>Microsoft Office PowerPoint</Application>
  <PresentationFormat>On-screen Show (16:9)</PresentationFormat>
  <Paragraphs>65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Bubblegum Sans</vt:lpstr>
      <vt:lpstr>Source Sans Pro</vt:lpstr>
      <vt:lpstr>Lilita One</vt:lpstr>
      <vt:lpstr>Arial</vt:lpstr>
      <vt:lpstr>Roboto</vt:lpstr>
      <vt:lpstr>Dices Games for Class by Slidesgo</vt:lpstr>
      <vt:lpstr>Dices Games for Class </vt:lpstr>
      <vt:lpstr>Capstone Project Python</vt:lpstr>
      <vt:lpstr>Table of Contents</vt:lpstr>
      <vt:lpstr>Question 1</vt:lpstr>
      <vt:lpstr>The Software Development Cycle</vt:lpstr>
      <vt:lpstr>Question 2</vt:lpstr>
      <vt:lpstr>PowerPoint Presentation</vt:lpstr>
      <vt:lpstr>Question 3</vt:lpstr>
      <vt:lpstr>Jira</vt:lpstr>
      <vt:lpstr>Question 4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Python</dc:title>
  <dc:creator>D D</dc:creator>
  <cp:lastModifiedBy>Diana Feng</cp:lastModifiedBy>
  <cp:revision>3</cp:revision>
  <dcterms:modified xsi:type="dcterms:W3CDTF">2024-01-12T15:38:30Z</dcterms:modified>
</cp:coreProperties>
</file>